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slides/slide33.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presentation.xml" ContentType="application/vnd.openxmlformats-officedocument.presentationml.presentation.main+xml"/>
  <Override PartName="/ppt/slides/slide32.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31.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Layouts/slideLayout29.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30.xml" ContentType="application/vnd.openxmlformats-officedocument.presentationml.slideLayout+xml"/>
  <Override PartName="/ppt/slideMasters/slideMaster2.xml" ContentType="application/vnd.openxmlformats-officedocument.presentationml.slideMaster+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31.xml" ContentType="application/vnd.openxmlformats-officedocument.presentationml.slideLayout+xml"/>
  <Override PartName="/ppt/slideLayouts/slideLayout2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customXml/itemProps1.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customXml/itemProps2.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12" r:id="rId4"/>
    <p:sldMasterId id="2147483991" r:id="rId5"/>
  </p:sldMasterIdLst>
  <p:notesMasterIdLst>
    <p:notesMasterId r:id="rId41"/>
  </p:notesMasterIdLst>
  <p:sldIdLst>
    <p:sldId id="3955" r:id="rId6"/>
    <p:sldId id="3906" r:id="rId7"/>
    <p:sldId id="3965" r:id="rId8"/>
    <p:sldId id="3963" r:id="rId9"/>
    <p:sldId id="3976" r:id="rId10"/>
    <p:sldId id="3958" r:id="rId11"/>
    <p:sldId id="3959" r:id="rId12"/>
    <p:sldId id="3960" r:id="rId13"/>
    <p:sldId id="3961" r:id="rId14"/>
    <p:sldId id="3962" r:id="rId15"/>
    <p:sldId id="3954" r:id="rId16"/>
    <p:sldId id="3952" r:id="rId17"/>
    <p:sldId id="3964" r:id="rId18"/>
    <p:sldId id="3967" r:id="rId19"/>
    <p:sldId id="3969" r:id="rId20"/>
    <p:sldId id="3972" r:id="rId21"/>
    <p:sldId id="3968" r:id="rId22"/>
    <p:sldId id="3975" r:id="rId23"/>
    <p:sldId id="3979" r:id="rId24"/>
    <p:sldId id="3980" r:id="rId25"/>
    <p:sldId id="3971" r:id="rId26"/>
    <p:sldId id="3978" r:id="rId27"/>
    <p:sldId id="3973" r:id="rId28"/>
    <p:sldId id="3970" r:id="rId29"/>
    <p:sldId id="3977" r:id="rId30"/>
    <p:sldId id="3974" r:id="rId31"/>
    <p:sldId id="3966" r:id="rId32"/>
    <p:sldId id="3945" r:id="rId33"/>
    <p:sldId id="3946" r:id="rId34"/>
    <p:sldId id="3921" r:id="rId35"/>
    <p:sldId id="3942" r:id="rId36"/>
    <p:sldId id="280" r:id="rId37"/>
    <p:sldId id="3956" r:id="rId38"/>
    <p:sldId id="3907" r:id="rId39"/>
    <p:sldId id="277"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Franklin Gothic Book" panose="020B0503020102020204" pitchFamily="34" charset="0"/>
      <p:regular r:id="rId48"/>
      <p:italic r:id="rId49"/>
    </p:embeddedFont>
    <p:embeddedFont>
      <p:font typeface="Open Sans" panose="020B0606030504020204" pitchFamily="34" charset="0"/>
      <p:regular r:id="rId50"/>
      <p:bold r:id="rId51"/>
      <p:italic r:id="rId52"/>
      <p:boldItalic r:id="rId53"/>
    </p:embeddedFont>
    <p:embeddedFont>
      <p:font typeface="Open Sans Light" panose="020B0306030504020204" pitchFamily="34" charset="0"/>
      <p:regular r:id="rId54"/>
      <p:italic r:id="rId55"/>
    </p:embeddedFont>
    <p:embeddedFont>
      <p:font typeface="Open Sans Semibold" panose="020B0706030804020204" pitchFamily="34" charset="0"/>
      <p:regular r:id="rId56"/>
      <p:bold r:id="rId57"/>
      <p:italic r:id="rId58"/>
      <p:boldItalic r:id="rId59"/>
    </p:embeddedFont>
    <p:embeddedFont>
      <p:font typeface="Open Sans Semibold" panose="020B0706030804020204" pitchFamily="34" charset="0"/>
      <p:regular r:id="rId56"/>
      <p:bold r:id="rId57"/>
      <p:italic r:id="rId58"/>
      <p:boldItalic r:id="rId59"/>
    </p:embeddedFont>
    <p:embeddedFont>
      <p:font typeface="Source Serif Pro" panose="02040603050405020204" pitchFamily="18" charset="0"/>
      <p:regular r:id="rId60"/>
      <p:bold r:id="rId61"/>
      <p:italic r:id="rId62"/>
      <p:boldItalic r:id="rId63"/>
    </p:embeddedFont>
    <p:embeddedFont>
      <p:font typeface="Source Serif Pro Semibold" panose="02040703050405020204" pitchFamily="18"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cker, Jeffrey" initials="RJ" lastIdx="1" clrIdx="0">
    <p:extLst>
      <p:ext uri="{19B8F6BF-5375-455C-9EA6-DF929625EA0E}">
        <p15:presenceInfo xmlns:p15="http://schemas.microsoft.com/office/powerpoint/2012/main" userId="S::jrucker@wiley.com::88bc7ba6-a1f5-472b-a854-0e90a3ffe2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96D3"/>
    <a:srgbClr val="4D82CB"/>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47" autoAdjust="0"/>
    <p:restoredTop sz="81818" autoAdjust="0"/>
  </p:normalViewPr>
  <p:slideViewPr>
    <p:cSldViewPr snapToGrid="0" snapToObjects="1">
      <p:cViewPr varScale="1">
        <p:scale>
          <a:sx n="80" d="100"/>
          <a:sy n="80" d="100"/>
        </p:scale>
        <p:origin x="1568"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96" d="100"/>
        <a:sy n="19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Master" Target="slideMasters/slideMaster2.xml"/><Relationship Id="rId61" Type="http://schemas.openxmlformats.org/officeDocument/2006/relationships/font" Target="fonts/font2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0.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2.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52B126BB-5DB1-7740-B7E2-6D584187601F}" type="datetimeFigureOut">
              <a:rPr lang="en-US" smtClean="0"/>
              <a:pPr/>
              <a:t>11/12/20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2A94F707-D0F9-CC4D-BC24-D90835D71F04}" type="slidenum">
              <a:rPr lang="en-US" smtClean="0"/>
              <a:pPr/>
              <a:t>‹#›</a:t>
            </a:fld>
            <a:endParaRPr lang="en-US" dirty="0"/>
          </a:p>
        </p:txBody>
      </p:sp>
    </p:spTree>
    <p:extLst>
      <p:ext uri="{BB962C8B-B14F-4D97-AF65-F5344CB8AC3E}">
        <p14:creationId xmlns:p14="http://schemas.microsoft.com/office/powerpoint/2010/main" val="75995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pPr/>
              <a:t>2</a:t>
            </a:fld>
            <a:endParaRPr lang="en-US" dirty="0"/>
          </a:p>
        </p:txBody>
      </p:sp>
    </p:spTree>
    <p:extLst>
      <p:ext uri="{BB962C8B-B14F-4D97-AF65-F5344CB8AC3E}">
        <p14:creationId xmlns:p14="http://schemas.microsoft.com/office/powerpoint/2010/main" val="212883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pPr/>
              <a:t>4</a:t>
            </a:fld>
            <a:endParaRPr lang="en-US" dirty="0"/>
          </a:p>
        </p:txBody>
      </p:sp>
    </p:spTree>
    <p:extLst>
      <p:ext uri="{BB962C8B-B14F-4D97-AF65-F5344CB8AC3E}">
        <p14:creationId xmlns:p14="http://schemas.microsoft.com/office/powerpoint/2010/main" val="2120439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pPr/>
              <a:t>5</a:t>
            </a:fld>
            <a:endParaRPr lang="en-US" dirty="0"/>
          </a:p>
        </p:txBody>
      </p:sp>
    </p:spTree>
    <p:extLst>
      <p:ext uri="{BB962C8B-B14F-4D97-AF65-F5344CB8AC3E}">
        <p14:creationId xmlns:p14="http://schemas.microsoft.com/office/powerpoint/2010/main" val="272714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pPr/>
              <a:t>8</a:t>
            </a:fld>
            <a:endParaRPr lang="en-US" dirty="0"/>
          </a:p>
        </p:txBody>
      </p:sp>
    </p:spTree>
    <p:extLst>
      <p:ext uri="{BB962C8B-B14F-4D97-AF65-F5344CB8AC3E}">
        <p14:creationId xmlns:p14="http://schemas.microsoft.com/office/powerpoint/2010/main" val="1640894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pPr/>
              <a:t>12</a:t>
            </a:fld>
            <a:endParaRPr lang="en-US" dirty="0"/>
          </a:p>
        </p:txBody>
      </p:sp>
    </p:spTree>
    <p:extLst>
      <p:ext uri="{BB962C8B-B14F-4D97-AF65-F5344CB8AC3E}">
        <p14:creationId xmlns:p14="http://schemas.microsoft.com/office/powerpoint/2010/main" val="4291757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94F707-D0F9-CC4D-BC24-D90835D71F04}" type="slidenum">
              <a:rPr lang="en-US" smtClean="0"/>
              <a:pPr/>
              <a:t>34</a:t>
            </a:fld>
            <a:endParaRPr lang="en-US" dirty="0"/>
          </a:p>
        </p:txBody>
      </p:sp>
    </p:spTree>
    <p:extLst>
      <p:ext uri="{BB962C8B-B14F-4D97-AF65-F5344CB8AC3E}">
        <p14:creationId xmlns:p14="http://schemas.microsoft.com/office/powerpoint/2010/main" val="1004999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ck Title Option 1">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sp>
        <p:nvSpPr>
          <p:cNvPr id="12" name="Rectangle 11"/>
          <p:cNvSpPr/>
          <p:nvPr userDrawn="1"/>
        </p:nvSpPr>
        <p:spPr>
          <a:xfrm>
            <a:off x="0" y="0"/>
            <a:ext cx="12192000" cy="6858000"/>
          </a:xfrm>
          <a:prstGeom prst="rect">
            <a:avLst/>
          </a:prstGeom>
          <a:gradFill>
            <a:gsLst>
              <a:gs pos="0">
                <a:schemeClr val="accent5"/>
              </a:gs>
              <a:gs pos="100000">
                <a:schemeClr val="accent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Source Serif Pro Semibold" panose="02040603050405020204" pitchFamily="18" charset="0"/>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7040" y="6375744"/>
            <a:ext cx="1096292" cy="229289"/>
          </a:xfrm>
          <a:prstGeom prst="rect">
            <a:avLst/>
          </a:prstGeom>
        </p:spPr>
      </p:pic>
      <p:sp>
        <p:nvSpPr>
          <p:cNvPr id="10"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spc="-150">
                <a:solidFill>
                  <a:schemeClr val="bg1"/>
                </a:solidFill>
                <a:latin typeface="Source Serif Pro" charset="0"/>
                <a:ea typeface="Source Serif Pro" charset="0"/>
                <a:cs typeface="Source Serif Pro" charset="0"/>
              </a:defRPr>
            </a:lvl1pPr>
          </a:lstStyle>
          <a:p>
            <a:r>
              <a:rPr lang="en-US" dirty="0"/>
              <a:t>Deck Title Option 1</a:t>
            </a:r>
          </a:p>
        </p:txBody>
      </p:sp>
      <p:sp>
        <p:nvSpPr>
          <p:cNvPr id="13" name="Subtitle 2"/>
          <p:cNvSpPr>
            <a:spLocks noGrp="1"/>
          </p:cNvSpPr>
          <p:nvPr>
            <p:ph type="subTitle" idx="1" hasCustomPrompt="1"/>
          </p:nvPr>
        </p:nvSpPr>
        <p:spPr>
          <a:xfrm>
            <a:off x="1524000" y="3322638"/>
            <a:ext cx="9144000" cy="474662"/>
          </a:xfrm>
          <a:prstGeom prst="rect">
            <a:avLst/>
          </a:prstGeom>
        </p:spPr>
        <p:txBody>
          <a:bodyPr lIns="0">
            <a:noAutofit/>
          </a:bodyPr>
          <a:lstStyle>
            <a:lvl1pPr marL="0" indent="0" algn="l">
              <a:buNone/>
              <a:defRPr sz="2800" b="1" i="0" baseline="0">
                <a:solidFill>
                  <a:schemeClr val="accent4"/>
                </a:solidFill>
                <a:latin typeface="Open Sans Semibold" charset="0"/>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Subtext style line 1</a:t>
            </a:r>
          </a:p>
        </p:txBody>
      </p:sp>
      <p:sp>
        <p:nvSpPr>
          <p:cNvPr id="14" name="Text Placeholder 2"/>
          <p:cNvSpPr>
            <a:spLocks noGrp="1"/>
          </p:cNvSpPr>
          <p:nvPr>
            <p:ph type="body" sz="quarter" idx="10" hasCustomPrompt="1"/>
          </p:nvPr>
        </p:nvSpPr>
        <p:spPr>
          <a:xfrm>
            <a:off x="1524000" y="3797300"/>
            <a:ext cx="9144000" cy="846138"/>
          </a:xfrm>
          <a:prstGeom prst="rect">
            <a:avLst/>
          </a:prstGeom>
        </p:spPr>
        <p:txBody>
          <a:bodyPr lIns="0" rIns="0"/>
          <a:lstStyle>
            <a:lvl1pPr marL="0" indent="0">
              <a:buNone/>
              <a:defRPr sz="2000" b="0" i="0" baseline="0">
                <a:solidFill>
                  <a:schemeClr val="bg2"/>
                </a:solidFill>
                <a:latin typeface="Open Sans" charset="0"/>
                <a:ea typeface="Open Sans" charset="0"/>
                <a:cs typeface="Open San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2000" b="0" i="0" dirty="0">
                <a:latin typeface="Open Sans" charset="0"/>
                <a:ea typeface="Open Sans" charset="0"/>
                <a:cs typeface="Open Sans" charset="0"/>
              </a:rPr>
              <a:t>Subtext style line 2</a:t>
            </a:r>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cxnSp>
        <p:nvCxnSpPr>
          <p:cNvPr id="7" name="Straight Connector 6"/>
          <p:cNvCxnSpPr/>
          <p:nvPr userDrawn="1"/>
        </p:nvCxnSpPr>
        <p:spPr>
          <a:xfrm>
            <a:off x="914400" y="482600"/>
            <a:ext cx="0" cy="2743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 Placeholder 2"/>
          <p:cNvSpPr>
            <a:spLocks noGrp="1"/>
          </p:cNvSpPr>
          <p:nvPr>
            <p:ph type="body" sz="quarter" idx="14" hasCustomPrompt="1"/>
          </p:nvPr>
        </p:nvSpPr>
        <p:spPr>
          <a:xfrm>
            <a:off x="914400" y="2882900"/>
            <a:ext cx="3017520" cy="2697480"/>
          </a:xfrm>
          <a:prstGeom prst="rect">
            <a:avLst/>
          </a:prstGeom>
        </p:spPr>
        <p:txBody>
          <a:bodyPr lIns="182880" rIns="182880">
            <a:noAutofit/>
          </a:bodyPr>
          <a:lstStyle>
            <a:lvl1pPr marL="0" indent="0">
              <a:lnSpc>
                <a:spcPct val="140000"/>
              </a:lnSpc>
              <a:buNone/>
              <a:defRPr sz="1600" b="0" i="0">
                <a:latin typeface="Open Sans" charset="0"/>
                <a:ea typeface="Open Sans" charset="0"/>
                <a:cs typeface="Open Sans"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sagittis</a:t>
            </a:r>
            <a:r>
              <a:rPr lang="en-US" dirty="0"/>
              <a:t> quam sit </a:t>
            </a:r>
            <a:r>
              <a:rPr lang="en-US" dirty="0" err="1"/>
              <a:t>amet</a:t>
            </a:r>
            <a:r>
              <a:rPr lang="en-US" dirty="0"/>
              <a:t> </a:t>
            </a:r>
            <a:r>
              <a:rPr lang="en-US" dirty="0" err="1"/>
              <a:t>consectetur</a:t>
            </a:r>
            <a:r>
              <a:rPr lang="en-US" dirty="0"/>
              <a:t> pharetra.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endParaRPr lang="en-US" b="0" i="0" dirty="0">
              <a:latin typeface="Open Sans" charset="0"/>
              <a:ea typeface="Open Sans" charset="0"/>
              <a:cs typeface="Open Sans" charset="0"/>
            </a:endParaRPr>
          </a:p>
        </p:txBody>
      </p:sp>
      <p:sp>
        <p:nvSpPr>
          <p:cNvPr id="17" name="Text Placeholder 2"/>
          <p:cNvSpPr>
            <a:spLocks noGrp="1"/>
          </p:cNvSpPr>
          <p:nvPr>
            <p:ph type="body" sz="quarter" idx="15" hasCustomPrompt="1"/>
          </p:nvPr>
        </p:nvSpPr>
        <p:spPr>
          <a:xfrm>
            <a:off x="4587239" y="2882900"/>
            <a:ext cx="3017520" cy="2697480"/>
          </a:xfrm>
          <a:prstGeom prst="rect">
            <a:avLst/>
          </a:prstGeom>
        </p:spPr>
        <p:txBody>
          <a:bodyPr lIns="182880" rIns="182880">
            <a:noAutofit/>
          </a:bodyPr>
          <a:lstStyle>
            <a:lvl1pPr marL="0" indent="0">
              <a:lnSpc>
                <a:spcPct val="140000"/>
              </a:lnSpc>
              <a:buNone/>
              <a:defRPr sz="1600" b="0" i="0">
                <a:latin typeface="Open Sans" charset="0"/>
                <a:ea typeface="Open Sans" charset="0"/>
                <a:cs typeface="Open Sans"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sagittis</a:t>
            </a:r>
            <a:r>
              <a:rPr lang="en-US" dirty="0"/>
              <a:t> quam sit </a:t>
            </a:r>
            <a:r>
              <a:rPr lang="en-US" dirty="0" err="1"/>
              <a:t>amet</a:t>
            </a:r>
            <a:r>
              <a:rPr lang="en-US" dirty="0"/>
              <a:t> </a:t>
            </a:r>
            <a:r>
              <a:rPr lang="en-US" dirty="0" err="1"/>
              <a:t>consectetur</a:t>
            </a:r>
            <a:r>
              <a:rPr lang="en-US" dirty="0"/>
              <a:t> pharetra.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endParaRPr lang="en-US" b="0" i="0" dirty="0">
              <a:latin typeface="Open Sans" charset="0"/>
              <a:ea typeface="Open Sans" charset="0"/>
              <a:cs typeface="Open Sans" charset="0"/>
            </a:endParaRPr>
          </a:p>
        </p:txBody>
      </p:sp>
      <p:sp>
        <p:nvSpPr>
          <p:cNvPr id="18" name="Text Placeholder 2"/>
          <p:cNvSpPr>
            <a:spLocks noGrp="1"/>
          </p:cNvSpPr>
          <p:nvPr>
            <p:ph type="body" sz="quarter" idx="16" hasCustomPrompt="1"/>
          </p:nvPr>
        </p:nvSpPr>
        <p:spPr>
          <a:xfrm>
            <a:off x="8260079" y="2882900"/>
            <a:ext cx="3017520" cy="2697480"/>
          </a:xfrm>
          <a:prstGeom prst="rect">
            <a:avLst/>
          </a:prstGeom>
        </p:spPr>
        <p:txBody>
          <a:bodyPr lIns="182880" rIns="182880">
            <a:noAutofit/>
          </a:bodyPr>
          <a:lstStyle>
            <a:lvl1pPr marL="0" indent="0">
              <a:lnSpc>
                <a:spcPct val="140000"/>
              </a:lnSpc>
              <a:buNone/>
              <a:defRPr sz="1600" b="0" i="0">
                <a:latin typeface="Open Sans" charset="0"/>
                <a:ea typeface="Open Sans" charset="0"/>
                <a:cs typeface="Open Sans"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sagittis</a:t>
            </a:r>
            <a:r>
              <a:rPr lang="en-US" dirty="0"/>
              <a:t> quam sit </a:t>
            </a:r>
            <a:r>
              <a:rPr lang="en-US" dirty="0" err="1"/>
              <a:t>amet</a:t>
            </a:r>
            <a:r>
              <a:rPr lang="en-US" dirty="0"/>
              <a:t> </a:t>
            </a:r>
            <a:r>
              <a:rPr lang="en-US" dirty="0" err="1"/>
              <a:t>consectetur</a:t>
            </a:r>
            <a:r>
              <a:rPr lang="en-US" dirty="0"/>
              <a:t> pharetra.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endParaRPr lang="en-US" b="0" i="0" dirty="0">
              <a:latin typeface="Open Sans" charset="0"/>
              <a:ea typeface="Open Sans" charset="0"/>
              <a:cs typeface="Open Sans" charset="0"/>
            </a:endParaRPr>
          </a:p>
        </p:txBody>
      </p:sp>
      <p:sp>
        <p:nvSpPr>
          <p:cNvPr id="11" name="Subtitle 2"/>
          <p:cNvSpPr>
            <a:spLocks noGrp="1"/>
          </p:cNvSpPr>
          <p:nvPr>
            <p:ph type="subTitle" idx="1" hasCustomPrompt="1"/>
          </p:nvPr>
        </p:nvSpPr>
        <p:spPr>
          <a:xfrm>
            <a:off x="914400" y="1115568"/>
            <a:ext cx="9821682" cy="1513332"/>
          </a:xfrm>
          <a:prstGeom prst="rect">
            <a:avLst/>
          </a:prstGeom>
        </p:spPr>
        <p:txBody>
          <a:bodyPr wrap="square" lIns="182880" rIns="182880" anchor="b" anchorCtr="0">
            <a:normAutofit/>
          </a:bodyPr>
          <a:lstStyle>
            <a:lvl1pPr marL="0" indent="0" algn="l">
              <a:lnSpc>
                <a:spcPct val="100000"/>
              </a:lnSpc>
              <a:buNone/>
              <a:defRPr sz="4800" b="0" i="0" spc="-15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Large headline with 3 columns of additional text</a:t>
            </a:r>
          </a:p>
        </p:txBody>
      </p:sp>
      <p:sp>
        <p:nvSpPr>
          <p:cNvPr id="9" name="Text Placeholder 2">
            <a:extLst>
              <a:ext uri="{FF2B5EF4-FFF2-40B4-BE49-F238E27FC236}">
                <a16:creationId xmlns:a16="http://schemas.microsoft.com/office/drawing/2014/main" id="{3AD65205-2C0B-B745-8A50-8A9883CE2AC6}"/>
              </a:ext>
            </a:extLst>
          </p:cNvPr>
          <p:cNvSpPr>
            <a:spLocks noGrp="1"/>
          </p:cNvSpPr>
          <p:nvPr>
            <p:ph type="body" sz="quarter" idx="13" hasCustomPrompt="1"/>
          </p:nvPr>
        </p:nvSpPr>
        <p:spPr>
          <a:xfrm>
            <a:off x="923544" y="457200"/>
            <a:ext cx="9756648" cy="338328"/>
          </a:xfrm>
          <a:prstGeom prst="rect">
            <a:avLst/>
          </a:prstGeom>
        </p:spPr>
        <p:txBody>
          <a:bodyPr lIns="0" rIns="0" anchor="ctr" anchorCtr="0"/>
          <a:lstStyle>
            <a:lvl1pPr marL="0" indent="0">
              <a:spcBef>
                <a:spcPts val="0"/>
              </a:spcBef>
              <a:buNone/>
              <a:defRPr sz="1600" b="0" i="0" baseline="0">
                <a:solidFill>
                  <a:schemeClr val="tx1"/>
                </a:solidFill>
                <a:latin typeface="Source Serif Pro" panose="02040603050405020204" pitchFamily="18" charset="0"/>
                <a:ea typeface="Source Serif Pro" panose="02040603050405020204" pitchFamily="18"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Media with Text">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sp>
        <p:nvSpPr>
          <p:cNvPr id="9" name="Subtitle 2"/>
          <p:cNvSpPr>
            <a:spLocks noGrp="1"/>
          </p:cNvSpPr>
          <p:nvPr>
            <p:ph type="subTitle" idx="1" hasCustomPrompt="1"/>
          </p:nvPr>
        </p:nvSpPr>
        <p:spPr>
          <a:xfrm>
            <a:off x="914400" y="1193801"/>
            <a:ext cx="6502400" cy="1473200"/>
          </a:xfrm>
          <a:prstGeom prst="rect">
            <a:avLst/>
          </a:prstGeom>
        </p:spPr>
        <p:txBody>
          <a:bodyPr wrap="square" lIns="182880" rIns="182880" anchor="b" anchorCtr="0">
            <a:normAutofit/>
          </a:bodyPr>
          <a:lstStyle>
            <a:lvl1pPr marL="0" indent="0" algn="l">
              <a:lnSpc>
                <a:spcPct val="100000"/>
              </a:lnSpc>
              <a:buNone/>
              <a:defRPr sz="4800" b="0" i="0" spc="-15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Small media with text slide</a:t>
            </a:r>
          </a:p>
        </p:txBody>
      </p:sp>
      <p:sp>
        <p:nvSpPr>
          <p:cNvPr id="14" name="Text Placeholder 2"/>
          <p:cNvSpPr>
            <a:spLocks noGrp="1"/>
          </p:cNvSpPr>
          <p:nvPr>
            <p:ph type="body" sz="quarter" idx="14" hasCustomPrompt="1"/>
          </p:nvPr>
        </p:nvSpPr>
        <p:spPr>
          <a:xfrm>
            <a:off x="914400" y="2882900"/>
            <a:ext cx="6502400" cy="2933700"/>
          </a:xfrm>
          <a:prstGeom prst="rect">
            <a:avLst/>
          </a:prstGeom>
        </p:spPr>
        <p:txBody>
          <a:bodyPr lIns="182880" rIns="182880">
            <a:normAutofit/>
          </a:bodyPr>
          <a:lstStyle>
            <a:lvl1pPr marL="0" indent="0">
              <a:lnSpc>
                <a:spcPct val="140000"/>
              </a:lnSpc>
              <a:buNone/>
              <a:defRPr sz="1800" b="0" i="0">
                <a:latin typeface="Open Sans" charset="0"/>
                <a:ea typeface="Open Sans" charset="0"/>
                <a:cs typeface="Open Sans"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sagittis</a:t>
            </a:r>
            <a:r>
              <a:rPr lang="en-US" dirty="0"/>
              <a:t> quam sit </a:t>
            </a:r>
            <a:r>
              <a:rPr lang="en-US" dirty="0" err="1"/>
              <a:t>amet</a:t>
            </a:r>
            <a:r>
              <a:rPr lang="en-US" dirty="0"/>
              <a:t> </a:t>
            </a:r>
            <a:r>
              <a:rPr lang="en-US" dirty="0" err="1"/>
              <a:t>consectetur</a:t>
            </a:r>
            <a:r>
              <a:rPr lang="en-US" dirty="0"/>
              <a:t> pharetra.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noProof="0" dirty="0" err="1"/>
              <a:t>inceptos</a:t>
            </a:r>
            <a:r>
              <a:rPr lang="en-US" dirty="0"/>
              <a:t> </a:t>
            </a:r>
            <a:r>
              <a:rPr lang="en-US" dirty="0" err="1"/>
              <a:t>himenaeos</a:t>
            </a:r>
            <a:r>
              <a:rPr lang="en-US" dirty="0"/>
              <a:t>. Integer et dictum </a:t>
            </a:r>
            <a:r>
              <a:rPr lang="en-US" dirty="0" err="1"/>
              <a:t>felis</a:t>
            </a:r>
            <a:r>
              <a:rPr lang="en-US" dirty="0"/>
              <a:t>. </a:t>
            </a:r>
            <a:r>
              <a:rPr lang="en-US" dirty="0" err="1"/>
              <a:t>Nullam</a:t>
            </a:r>
            <a:r>
              <a:rPr lang="en-US" dirty="0"/>
              <a:t> </a:t>
            </a:r>
            <a:r>
              <a:rPr lang="en-US" dirty="0" err="1"/>
              <a:t>laoreet</a:t>
            </a:r>
            <a:r>
              <a:rPr lang="en-US" dirty="0"/>
              <a:t> </a:t>
            </a:r>
            <a:r>
              <a:rPr lang="en-US" dirty="0" err="1"/>
              <a:t>nibh</a:t>
            </a:r>
            <a:r>
              <a:rPr lang="en-US" dirty="0"/>
              <a:t> et libero gravida, </a:t>
            </a:r>
            <a:r>
              <a:rPr lang="en-US" dirty="0" err="1"/>
              <a:t>sed</a:t>
            </a:r>
            <a:r>
              <a:rPr lang="en-US" dirty="0"/>
              <a:t> </a:t>
            </a:r>
            <a:r>
              <a:rPr lang="en-US" dirty="0" err="1"/>
              <a:t>sagittis</a:t>
            </a:r>
            <a:r>
              <a:rPr lang="en-US" dirty="0"/>
              <a:t> </a:t>
            </a:r>
            <a:r>
              <a:rPr lang="en-US" dirty="0" err="1"/>
              <a:t>nunc</a:t>
            </a:r>
            <a:r>
              <a:rPr lang="en-US" dirty="0"/>
              <a:t> </a:t>
            </a:r>
            <a:r>
              <a:rPr lang="en-US" dirty="0" err="1"/>
              <a:t>imperdiet</a:t>
            </a:r>
            <a:r>
              <a:rPr lang="en-US" dirty="0"/>
              <a:t>. </a:t>
            </a:r>
            <a:r>
              <a:rPr lang="en-US" dirty="0" err="1"/>
              <a:t>Aenean</a:t>
            </a:r>
            <a:r>
              <a:rPr lang="en-US" dirty="0"/>
              <a:t> et </a:t>
            </a:r>
            <a:r>
              <a:rPr lang="en-US" dirty="0" err="1"/>
              <a:t>erat</a:t>
            </a:r>
            <a:r>
              <a:rPr lang="en-US" dirty="0"/>
              <a:t> non </a:t>
            </a:r>
            <a:r>
              <a:rPr lang="en-US" dirty="0" err="1"/>
              <a:t>nibh</a:t>
            </a:r>
            <a:r>
              <a:rPr lang="en-US" dirty="0"/>
              <a:t> </a:t>
            </a:r>
            <a:r>
              <a:rPr lang="en-US" dirty="0" err="1"/>
              <a:t>volutpat</a:t>
            </a:r>
            <a:r>
              <a:rPr lang="en-US" dirty="0"/>
              <a:t> </a:t>
            </a:r>
            <a:r>
              <a:rPr lang="en-US" dirty="0" err="1"/>
              <a:t>pellentesque</a:t>
            </a:r>
            <a:r>
              <a:rPr lang="en-US" dirty="0"/>
              <a:t> </a:t>
            </a:r>
            <a:r>
              <a:rPr lang="en-US" dirty="0" err="1"/>
              <a:t>ut</a:t>
            </a:r>
            <a:r>
              <a:rPr lang="en-US" dirty="0"/>
              <a:t> a magna. </a:t>
            </a:r>
            <a:endParaRPr lang="en-US" b="0" i="0" dirty="0">
              <a:latin typeface="Open Sans" charset="0"/>
              <a:ea typeface="Open Sans" charset="0"/>
              <a:cs typeface="Open Sans" charset="0"/>
            </a:endParaRPr>
          </a:p>
        </p:txBody>
      </p:sp>
      <p:sp>
        <p:nvSpPr>
          <p:cNvPr id="8" name="Text Placeholder 2">
            <a:extLst>
              <a:ext uri="{FF2B5EF4-FFF2-40B4-BE49-F238E27FC236}">
                <a16:creationId xmlns:a16="http://schemas.microsoft.com/office/drawing/2014/main" id="{D3A67225-85AA-0643-9D02-413926938909}"/>
              </a:ext>
            </a:extLst>
          </p:cNvPr>
          <p:cNvSpPr>
            <a:spLocks noGrp="1"/>
          </p:cNvSpPr>
          <p:nvPr>
            <p:ph type="body" sz="quarter" idx="13" hasCustomPrompt="1"/>
          </p:nvPr>
        </p:nvSpPr>
        <p:spPr>
          <a:xfrm>
            <a:off x="923544" y="457200"/>
            <a:ext cx="9756648" cy="338328"/>
          </a:xfrm>
          <a:prstGeom prst="rect">
            <a:avLst/>
          </a:prstGeom>
        </p:spPr>
        <p:txBody>
          <a:bodyPr lIns="0" rIns="0" anchor="ctr" anchorCtr="0"/>
          <a:lstStyle>
            <a:lvl1pPr marL="0" indent="0">
              <a:spcBef>
                <a:spcPts val="0"/>
              </a:spcBef>
              <a:buNone/>
              <a:defRPr sz="1600" b="0" i="0" baseline="0">
                <a:solidFill>
                  <a:schemeClr val="tx1"/>
                </a:solidFill>
                <a:latin typeface="Source Serif Pro" panose="02040603050405020204" pitchFamily="18" charset="0"/>
                <a:ea typeface="Source Serif Pro" panose="02040603050405020204" pitchFamily="18"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a:t>
            </a:r>
          </a:p>
        </p:txBody>
      </p:sp>
      <p:sp>
        <p:nvSpPr>
          <p:cNvPr id="12" name="Picture Placeholder 2">
            <a:extLst>
              <a:ext uri="{FF2B5EF4-FFF2-40B4-BE49-F238E27FC236}">
                <a16:creationId xmlns:a16="http://schemas.microsoft.com/office/drawing/2014/main" id="{E381020F-5239-3B47-9948-5DA01474D1A0}"/>
              </a:ext>
            </a:extLst>
          </p:cNvPr>
          <p:cNvSpPr>
            <a:spLocks noGrp="1"/>
          </p:cNvSpPr>
          <p:nvPr>
            <p:ph type="pic" sz="quarter" idx="15" hasCustomPrompt="1"/>
          </p:nvPr>
        </p:nvSpPr>
        <p:spPr>
          <a:xfrm>
            <a:off x="8043862" y="0"/>
            <a:ext cx="4148137" cy="6115050"/>
          </a:xfrm>
          <a:prstGeom prst="rect">
            <a:avLst/>
          </a:prstGeom>
        </p:spPr>
        <p:txBody>
          <a:bodyPr/>
          <a:lstStyle>
            <a:lvl1pPr>
              <a:defRPr b="0" i="0">
                <a:latin typeface="Open Sans" panose="020B0606030504020204" pitchFamily="34" charset="0"/>
              </a:defRPr>
            </a:lvl1pPr>
          </a:lstStyle>
          <a:p>
            <a:r>
              <a:rPr lang="en-US" dirty="0"/>
              <a:t>Click picture icon to change pic</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um Media with Text">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sp>
        <p:nvSpPr>
          <p:cNvPr id="9" name="Subtitle 2"/>
          <p:cNvSpPr>
            <a:spLocks noGrp="1"/>
          </p:cNvSpPr>
          <p:nvPr>
            <p:ph type="subTitle" idx="1" hasCustomPrompt="1"/>
          </p:nvPr>
        </p:nvSpPr>
        <p:spPr>
          <a:xfrm>
            <a:off x="914400" y="1193801"/>
            <a:ext cx="4658627" cy="1473200"/>
          </a:xfrm>
          <a:prstGeom prst="rect">
            <a:avLst/>
          </a:prstGeom>
        </p:spPr>
        <p:txBody>
          <a:bodyPr wrap="square" lIns="182880" rIns="182880" anchor="b" anchorCtr="0">
            <a:normAutofit/>
          </a:bodyPr>
          <a:lstStyle>
            <a:lvl1pPr marL="0" indent="0" algn="l">
              <a:lnSpc>
                <a:spcPct val="100000"/>
              </a:lnSpc>
              <a:buNone/>
              <a:defRPr sz="4800" b="0" i="0" spc="-15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Medium media with text slide</a:t>
            </a:r>
          </a:p>
        </p:txBody>
      </p:sp>
      <p:sp>
        <p:nvSpPr>
          <p:cNvPr id="12" name="Text Placeholder 2"/>
          <p:cNvSpPr>
            <a:spLocks noGrp="1"/>
          </p:cNvSpPr>
          <p:nvPr>
            <p:ph type="body" sz="quarter" idx="14" hasCustomPrompt="1"/>
          </p:nvPr>
        </p:nvSpPr>
        <p:spPr>
          <a:xfrm>
            <a:off x="914400" y="2882900"/>
            <a:ext cx="4658627" cy="2933700"/>
          </a:xfrm>
          <a:prstGeom prst="rect">
            <a:avLst/>
          </a:prstGeom>
        </p:spPr>
        <p:txBody>
          <a:bodyPr lIns="182880" rIns="182880">
            <a:normAutofit/>
          </a:bodyPr>
          <a:lstStyle>
            <a:lvl1pPr marL="0" indent="0">
              <a:lnSpc>
                <a:spcPct val="140000"/>
              </a:lnSpc>
              <a:buNone/>
              <a:defRPr sz="1800" b="0" i="0">
                <a:latin typeface="Open Sans" charset="0"/>
                <a:ea typeface="Open Sans" charset="0"/>
                <a:cs typeface="Open Sans"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sagittis</a:t>
            </a:r>
            <a:r>
              <a:rPr lang="en-US" dirty="0"/>
              <a:t> quam sit </a:t>
            </a:r>
            <a:r>
              <a:rPr lang="en-US" dirty="0" err="1"/>
              <a:t>amet</a:t>
            </a:r>
            <a:r>
              <a:rPr lang="en-US" dirty="0"/>
              <a:t> </a:t>
            </a:r>
            <a:r>
              <a:rPr lang="en-US" dirty="0" err="1"/>
              <a:t>consectetur</a:t>
            </a:r>
            <a:r>
              <a:rPr lang="en-US" dirty="0"/>
              <a:t> pharetra.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Integer et dictum </a:t>
            </a:r>
            <a:r>
              <a:rPr lang="en-US" dirty="0" err="1"/>
              <a:t>felis</a:t>
            </a:r>
            <a:r>
              <a:rPr lang="en-US" dirty="0"/>
              <a:t>. </a:t>
            </a:r>
            <a:r>
              <a:rPr lang="en-US" dirty="0" err="1"/>
              <a:t>Nullam</a:t>
            </a:r>
            <a:r>
              <a:rPr lang="en-US" dirty="0"/>
              <a:t> </a:t>
            </a:r>
            <a:r>
              <a:rPr lang="en-US" dirty="0" err="1"/>
              <a:t>laoreet</a:t>
            </a:r>
            <a:r>
              <a:rPr lang="en-US" dirty="0"/>
              <a:t> </a:t>
            </a:r>
            <a:r>
              <a:rPr lang="en-US" dirty="0" err="1"/>
              <a:t>nibh</a:t>
            </a:r>
            <a:r>
              <a:rPr lang="en-US" dirty="0"/>
              <a:t> et libero gravida, </a:t>
            </a:r>
            <a:r>
              <a:rPr lang="en-US" dirty="0" err="1"/>
              <a:t>sed</a:t>
            </a:r>
            <a:r>
              <a:rPr lang="en-US" dirty="0"/>
              <a:t> </a:t>
            </a:r>
            <a:r>
              <a:rPr lang="en-US" dirty="0" err="1"/>
              <a:t>sagittis</a:t>
            </a:r>
            <a:r>
              <a:rPr lang="en-US" dirty="0"/>
              <a:t> </a:t>
            </a:r>
            <a:r>
              <a:rPr lang="en-US" dirty="0" err="1"/>
              <a:t>nunc</a:t>
            </a:r>
            <a:r>
              <a:rPr lang="en-US" dirty="0"/>
              <a:t>.</a:t>
            </a:r>
            <a:endParaRPr lang="en-US" b="0" i="0" dirty="0">
              <a:latin typeface="Open Sans" charset="0"/>
              <a:ea typeface="Open Sans" charset="0"/>
              <a:cs typeface="Open Sans" charset="0"/>
            </a:endParaRPr>
          </a:p>
        </p:txBody>
      </p:sp>
      <p:sp>
        <p:nvSpPr>
          <p:cNvPr id="8" name="Text Placeholder 2">
            <a:extLst>
              <a:ext uri="{FF2B5EF4-FFF2-40B4-BE49-F238E27FC236}">
                <a16:creationId xmlns:a16="http://schemas.microsoft.com/office/drawing/2014/main" id="{21CD4835-683D-974D-A52D-6CC7B51120CC}"/>
              </a:ext>
            </a:extLst>
          </p:cNvPr>
          <p:cNvSpPr>
            <a:spLocks noGrp="1"/>
          </p:cNvSpPr>
          <p:nvPr>
            <p:ph type="body" sz="quarter" idx="13" hasCustomPrompt="1"/>
          </p:nvPr>
        </p:nvSpPr>
        <p:spPr>
          <a:xfrm>
            <a:off x="923544" y="457200"/>
            <a:ext cx="9756648" cy="338328"/>
          </a:xfrm>
          <a:prstGeom prst="rect">
            <a:avLst/>
          </a:prstGeom>
        </p:spPr>
        <p:txBody>
          <a:bodyPr lIns="0" rIns="0" anchor="ctr" anchorCtr="0"/>
          <a:lstStyle>
            <a:lvl1pPr marL="0" indent="0">
              <a:spcBef>
                <a:spcPts val="0"/>
              </a:spcBef>
              <a:buNone/>
              <a:defRPr sz="1600" b="0" i="0" baseline="0">
                <a:solidFill>
                  <a:schemeClr val="tx1"/>
                </a:solidFill>
                <a:latin typeface="Source Serif Pro" panose="02040603050405020204" pitchFamily="18" charset="0"/>
                <a:ea typeface="Source Serif Pro" panose="02040603050405020204" pitchFamily="18"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a:t>
            </a:r>
          </a:p>
        </p:txBody>
      </p:sp>
      <p:sp>
        <p:nvSpPr>
          <p:cNvPr id="14" name="Picture Placeholder 2">
            <a:extLst>
              <a:ext uri="{FF2B5EF4-FFF2-40B4-BE49-F238E27FC236}">
                <a16:creationId xmlns:a16="http://schemas.microsoft.com/office/drawing/2014/main" id="{C269A69C-E13A-DC48-A598-3091418C9830}"/>
              </a:ext>
            </a:extLst>
          </p:cNvPr>
          <p:cNvSpPr>
            <a:spLocks noGrp="1"/>
          </p:cNvSpPr>
          <p:nvPr>
            <p:ph type="pic" sz="quarter" idx="15" hasCustomPrompt="1"/>
          </p:nvPr>
        </p:nvSpPr>
        <p:spPr>
          <a:xfrm>
            <a:off x="6096000" y="0"/>
            <a:ext cx="6096000" cy="6115050"/>
          </a:xfrm>
          <a:prstGeom prst="rect">
            <a:avLst/>
          </a:prstGeom>
        </p:spPr>
        <p:txBody>
          <a:bodyPr/>
          <a:lstStyle>
            <a:lvl1pPr>
              <a:defRPr b="0" i="0">
                <a:latin typeface="Open Sans" panose="020B0606030504020204" pitchFamily="34" charset="0"/>
              </a:defRPr>
            </a:lvl1pPr>
          </a:lstStyle>
          <a:p>
            <a:r>
              <a:rPr lang="en-US" dirty="0"/>
              <a:t>Click picture icon to change pic</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Media with Text">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sp>
        <p:nvSpPr>
          <p:cNvPr id="9" name="Subtitle 2"/>
          <p:cNvSpPr>
            <a:spLocks noGrp="1"/>
          </p:cNvSpPr>
          <p:nvPr>
            <p:ph type="subTitle" idx="1" hasCustomPrompt="1"/>
          </p:nvPr>
        </p:nvSpPr>
        <p:spPr>
          <a:xfrm>
            <a:off x="914401" y="1193801"/>
            <a:ext cx="3657600" cy="1473200"/>
          </a:xfrm>
          <a:prstGeom prst="rect">
            <a:avLst/>
          </a:prstGeom>
        </p:spPr>
        <p:txBody>
          <a:bodyPr wrap="square" lIns="182880" rIns="182880" anchor="b" anchorCtr="0">
            <a:normAutofit/>
          </a:bodyPr>
          <a:lstStyle>
            <a:lvl1pPr marL="0" indent="0" algn="l">
              <a:lnSpc>
                <a:spcPct val="100000"/>
              </a:lnSpc>
              <a:buNone/>
              <a:defRPr sz="4800" b="0" i="0" spc="-15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Large media with text</a:t>
            </a:r>
          </a:p>
        </p:txBody>
      </p:sp>
      <p:sp>
        <p:nvSpPr>
          <p:cNvPr id="12" name="Text Placeholder 2"/>
          <p:cNvSpPr>
            <a:spLocks noGrp="1"/>
          </p:cNvSpPr>
          <p:nvPr>
            <p:ph type="body" sz="quarter" idx="14" hasCustomPrompt="1"/>
          </p:nvPr>
        </p:nvSpPr>
        <p:spPr>
          <a:xfrm>
            <a:off x="914400" y="2882900"/>
            <a:ext cx="3657601" cy="2933700"/>
          </a:xfrm>
          <a:prstGeom prst="rect">
            <a:avLst/>
          </a:prstGeom>
        </p:spPr>
        <p:txBody>
          <a:bodyPr lIns="182880" rIns="182880">
            <a:normAutofit/>
          </a:bodyPr>
          <a:lstStyle>
            <a:lvl1pPr marL="0" indent="0">
              <a:lnSpc>
                <a:spcPct val="140000"/>
              </a:lnSpc>
              <a:buNone/>
              <a:defRPr sz="1800" b="0" i="0">
                <a:latin typeface="Open Sans" charset="0"/>
                <a:ea typeface="Open Sans" charset="0"/>
                <a:cs typeface="Open Sans"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Ut</a:t>
            </a:r>
            <a:r>
              <a:rPr lang="en-US" dirty="0"/>
              <a:t> </a:t>
            </a:r>
            <a:r>
              <a:rPr lang="en-US" dirty="0" err="1"/>
              <a:t>sagittis</a:t>
            </a:r>
            <a:r>
              <a:rPr lang="en-US" dirty="0"/>
              <a:t> quam sit </a:t>
            </a:r>
            <a:r>
              <a:rPr lang="en-US" dirty="0" err="1"/>
              <a:t>amet</a:t>
            </a:r>
            <a:r>
              <a:rPr lang="en-US" dirty="0"/>
              <a:t> </a:t>
            </a:r>
            <a:r>
              <a:rPr lang="en-US" dirty="0" err="1"/>
              <a:t>consectetur</a:t>
            </a:r>
            <a:r>
              <a:rPr lang="en-US" dirty="0"/>
              <a:t> pharetra.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a:t>
            </a:r>
            <a:endParaRPr lang="en-US" b="0" i="0" dirty="0">
              <a:latin typeface="Open Sans" charset="0"/>
              <a:ea typeface="Open Sans" charset="0"/>
              <a:cs typeface="Open Sans" charset="0"/>
            </a:endParaRPr>
          </a:p>
        </p:txBody>
      </p:sp>
      <p:sp>
        <p:nvSpPr>
          <p:cNvPr id="8" name="Text Placeholder 2">
            <a:extLst>
              <a:ext uri="{FF2B5EF4-FFF2-40B4-BE49-F238E27FC236}">
                <a16:creationId xmlns:a16="http://schemas.microsoft.com/office/drawing/2014/main" id="{5B941808-2916-D64A-90D7-AFC4C5F4E942}"/>
              </a:ext>
            </a:extLst>
          </p:cNvPr>
          <p:cNvSpPr>
            <a:spLocks noGrp="1"/>
          </p:cNvSpPr>
          <p:nvPr>
            <p:ph type="body" sz="quarter" idx="13" hasCustomPrompt="1"/>
          </p:nvPr>
        </p:nvSpPr>
        <p:spPr>
          <a:xfrm>
            <a:off x="923544" y="457200"/>
            <a:ext cx="9756648" cy="338328"/>
          </a:xfrm>
          <a:prstGeom prst="rect">
            <a:avLst/>
          </a:prstGeom>
        </p:spPr>
        <p:txBody>
          <a:bodyPr lIns="0" rIns="0" anchor="ctr" anchorCtr="0"/>
          <a:lstStyle>
            <a:lvl1pPr marL="0" indent="0">
              <a:spcBef>
                <a:spcPts val="0"/>
              </a:spcBef>
              <a:buNone/>
              <a:defRPr sz="1600" b="0" i="0" baseline="0">
                <a:solidFill>
                  <a:schemeClr val="tx1"/>
                </a:solidFill>
                <a:latin typeface="Source Serif Pro" panose="02040603050405020204" pitchFamily="18" charset="0"/>
                <a:ea typeface="Source Serif Pro" panose="02040603050405020204" pitchFamily="18"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a:t>
            </a:r>
          </a:p>
        </p:txBody>
      </p:sp>
      <p:sp>
        <p:nvSpPr>
          <p:cNvPr id="14" name="Picture Placeholder 2">
            <a:extLst>
              <a:ext uri="{FF2B5EF4-FFF2-40B4-BE49-F238E27FC236}">
                <a16:creationId xmlns:a16="http://schemas.microsoft.com/office/drawing/2014/main" id="{4FB9E5D5-94D3-6747-BCE0-5DAD6AEDD3DC}"/>
              </a:ext>
            </a:extLst>
          </p:cNvPr>
          <p:cNvSpPr>
            <a:spLocks noGrp="1"/>
          </p:cNvSpPr>
          <p:nvPr>
            <p:ph type="pic" sz="quarter" idx="15" hasCustomPrompt="1"/>
          </p:nvPr>
        </p:nvSpPr>
        <p:spPr>
          <a:xfrm>
            <a:off x="5157788" y="0"/>
            <a:ext cx="7034212" cy="6115050"/>
          </a:xfrm>
          <a:prstGeom prst="rect">
            <a:avLst/>
          </a:prstGeom>
        </p:spPr>
        <p:txBody>
          <a:bodyPr/>
          <a:lstStyle>
            <a:lvl1pPr>
              <a:defRPr b="0" i="0">
                <a:latin typeface="Open Sans" panose="020B0606030504020204" pitchFamily="34" charset="0"/>
              </a:defRPr>
            </a:lvl1pPr>
          </a:lstStyle>
          <a:p>
            <a:r>
              <a:rPr lang="en-US" dirty="0"/>
              <a:t>Click picture icon to change pic</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Width Media with Headline">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sp>
        <p:nvSpPr>
          <p:cNvPr id="14" name="Subtitle 2"/>
          <p:cNvSpPr>
            <a:spLocks noGrp="1"/>
          </p:cNvSpPr>
          <p:nvPr>
            <p:ph type="subTitle" idx="1" hasCustomPrompt="1"/>
          </p:nvPr>
        </p:nvSpPr>
        <p:spPr>
          <a:xfrm>
            <a:off x="914400" y="1115568"/>
            <a:ext cx="9821682" cy="1513332"/>
          </a:xfrm>
          <a:prstGeom prst="rect">
            <a:avLst/>
          </a:prstGeom>
        </p:spPr>
        <p:txBody>
          <a:bodyPr wrap="square" lIns="182880" rIns="0" anchor="b" anchorCtr="0">
            <a:normAutofit/>
          </a:bodyPr>
          <a:lstStyle>
            <a:lvl1pPr marL="0" indent="0" algn="l">
              <a:lnSpc>
                <a:spcPct val="100000"/>
              </a:lnSpc>
              <a:buNone/>
              <a:defRPr sz="4800" b="0" i="0" spc="-15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Large headline with media placeholder</a:t>
            </a:r>
          </a:p>
        </p:txBody>
      </p:sp>
      <p:sp>
        <p:nvSpPr>
          <p:cNvPr id="9" name="Text Placeholder 2">
            <a:extLst>
              <a:ext uri="{FF2B5EF4-FFF2-40B4-BE49-F238E27FC236}">
                <a16:creationId xmlns:a16="http://schemas.microsoft.com/office/drawing/2014/main" id="{04E1BF3E-E52B-F140-9680-00D079B13828}"/>
              </a:ext>
            </a:extLst>
          </p:cNvPr>
          <p:cNvSpPr>
            <a:spLocks noGrp="1"/>
          </p:cNvSpPr>
          <p:nvPr>
            <p:ph type="body" sz="quarter" idx="13" hasCustomPrompt="1"/>
          </p:nvPr>
        </p:nvSpPr>
        <p:spPr>
          <a:xfrm>
            <a:off x="923544" y="457200"/>
            <a:ext cx="9756648" cy="338328"/>
          </a:xfrm>
          <a:prstGeom prst="rect">
            <a:avLst/>
          </a:prstGeom>
        </p:spPr>
        <p:txBody>
          <a:bodyPr lIns="0" rIns="0" anchor="ctr" anchorCtr="0"/>
          <a:lstStyle>
            <a:lvl1pPr marL="0" indent="0">
              <a:spcBef>
                <a:spcPts val="0"/>
              </a:spcBef>
              <a:buNone/>
              <a:defRPr sz="1600" b="0" i="0" baseline="0">
                <a:solidFill>
                  <a:schemeClr val="tx1"/>
                </a:solidFill>
                <a:latin typeface="Source Serif Pro" panose="02040603050405020204" pitchFamily="18" charset="0"/>
                <a:ea typeface="Source Serif Pro" panose="02040603050405020204" pitchFamily="18"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a:t>
            </a:r>
          </a:p>
        </p:txBody>
      </p:sp>
      <p:sp>
        <p:nvSpPr>
          <p:cNvPr id="3" name="Table Placeholder 2">
            <a:extLst>
              <a:ext uri="{FF2B5EF4-FFF2-40B4-BE49-F238E27FC236}">
                <a16:creationId xmlns:a16="http://schemas.microsoft.com/office/drawing/2014/main" id="{9C31E9C4-4346-2A41-AAAC-BB0F05727EB4}"/>
              </a:ext>
            </a:extLst>
          </p:cNvPr>
          <p:cNvSpPr>
            <a:spLocks noGrp="1"/>
          </p:cNvSpPr>
          <p:nvPr>
            <p:ph type="tbl" sz="quarter" idx="14" hasCustomPrompt="1"/>
          </p:nvPr>
        </p:nvSpPr>
        <p:spPr>
          <a:xfrm>
            <a:off x="914400" y="2943225"/>
            <a:ext cx="10358438" cy="3171825"/>
          </a:xfrm>
          <a:prstGeom prst="rect">
            <a:avLst/>
          </a:prstGeom>
        </p:spPr>
        <p:txBody>
          <a:bodyPr/>
          <a:lstStyle>
            <a:lvl1pPr marL="0" indent="0">
              <a:buNone/>
              <a:defRPr b="0" i="0">
                <a:latin typeface="Open Sans" panose="020B0606030504020204" pitchFamily="34" charset="0"/>
              </a:defRPr>
            </a:lvl1pPr>
          </a:lstStyle>
          <a:p>
            <a:r>
              <a:rPr lang="en-US" dirty="0"/>
              <a:t>Click icon to change table</a:t>
            </a:r>
          </a:p>
        </p:txBody>
      </p:sp>
    </p:spTree>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sp>
        <p:nvSpPr>
          <p:cNvPr id="8" name="Text Placeholder 2">
            <a:extLst>
              <a:ext uri="{FF2B5EF4-FFF2-40B4-BE49-F238E27FC236}">
                <a16:creationId xmlns:a16="http://schemas.microsoft.com/office/drawing/2014/main" id="{31BE1BDE-B7E9-6D49-9861-FDF7827A5382}"/>
              </a:ext>
            </a:extLst>
          </p:cNvPr>
          <p:cNvSpPr>
            <a:spLocks noGrp="1"/>
          </p:cNvSpPr>
          <p:nvPr>
            <p:ph type="body" sz="quarter" idx="13" hasCustomPrompt="1"/>
          </p:nvPr>
        </p:nvSpPr>
        <p:spPr>
          <a:xfrm>
            <a:off x="923544" y="457200"/>
            <a:ext cx="9756648" cy="338328"/>
          </a:xfrm>
          <a:prstGeom prst="rect">
            <a:avLst/>
          </a:prstGeom>
        </p:spPr>
        <p:txBody>
          <a:bodyPr lIns="0" rIns="0" anchor="ctr" anchorCtr="0"/>
          <a:lstStyle>
            <a:lvl1pPr marL="0" indent="0">
              <a:spcBef>
                <a:spcPts val="0"/>
              </a:spcBef>
              <a:buNone/>
              <a:defRPr sz="1600" b="0" i="0" baseline="0">
                <a:solidFill>
                  <a:schemeClr val="tx1"/>
                </a:solidFill>
                <a:latin typeface="Source Serif Pro" panose="02040603050405020204" pitchFamily="18" charset="0"/>
                <a:ea typeface="Source Serif Pro" panose="02040603050405020204" pitchFamily="18"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a:t>
            </a:r>
          </a:p>
        </p:txBody>
      </p:sp>
      <p:sp>
        <p:nvSpPr>
          <p:cNvPr id="3" name="Chart Placeholder 2">
            <a:extLst>
              <a:ext uri="{FF2B5EF4-FFF2-40B4-BE49-F238E27FC236}">
                <a16:creationId xmlns:a16="http://schemas.microsoft.com/office/drawing/2014/main" id="{5D440D5C-2408-9A44-AD76-38B47FA8F23C}"/>
              </a:ext>
            </a:extLst>
          </p:cNvPr>
          <p:cNvSpPr>
            <a:spLocks noGrp="1"/>
          </p:cNvSpPr>
          <p:nvPr>
            <p:ph type="chart" sz="quarter" idx="14" hasCustomPrompt="1"/>
          </p:nvPr>
        </p:nvSpPr>
        <p:spPr>
          <a:xfrm>
            <a:off x="923925" y="1371600"/>
            <a:ext cx="10291763" cy="4257675"/>
          </a:xfrm>
          <a:prstGeom prst="rect">
            <a:avLst/>
          </a:prstGeom>
        </p:spPr>
        <p:txBody>
          <a:bodyPr/>
          <a:lstStyle>
            <a:lvl1pPr>
              <a:defRPr b="0" i="0">
                <a:latin typeface="Open Sans" panose="020B0606030504020204" pitchFamily="34" charset="0"/>
              </a:defRPr>
            </a:lvl1pPr>
          </a:lstStyle>
          <a:p>
            <a:r>
              <a:rPr lang="en-US" dirty="0"/>
              <a:t>Click chart icon to change chart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mmary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11DDBA-0994-0342-B278-CB11AC81EA74}"/>
              </a:ext>
            </a:extLst>
          </p:cNvPr>
          <p:cNvSpPr/>
          <p:nvPr userDrawn="1"/>
        </p:nvSpPr>
        <p:spPr>
          <a:xfrm>
            <a:off x="0" y="0"/>
            <a:ext cx="12192000" cy="6137275"/>
          </a:xfrm>
          <a:prstGeom prst="rect">
            <a:avLst/>
          </a:prstGeom>
          <a:gradFill>
            <a:gsLst>
              <a:gs pos="0">
                <a:schemeClr val="accent5"/>
              </a:gs>
              <a:gs pos="100000">
                <a:schemeClr val="accent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Source Serif Pro Semibold" panose="02040603050405020204" pitchFamily="18" charset="0"/>
            </a:endParaRPr>
          </a:p>
        </p:txBody>
      </p:sp>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sp>
        <p:nvSpPr>
          <p:cNvPr id="3" name="Text Placeholder 2"/>
          <p:cNvSpPr>
            <a:spLocks noGrp="1"/>
          </p:cNvSpPr>
          <p:nvPr>
            <p:ph type="body" sz="quarter" idx="14" hasCustomPrompt="1"/>
          </p:nvPr>
        </p:nvSpPr>
        <p:spPr>
          <a:xfrm>
            <a:off x="914400" y="1115568"/>
            <a:ext cx="9821682" cy="4701032"/>
          </a:xfrm>
          <a:prstGeom prst="rect">
            <a:avLst/>
          </a:prstGeom>
        </p:spPr>
        <p:txBody>
          <a:bodyPr lIns="182880" rIns="182880" anchor="ctr" anchorCtr="0">
            <a:normAutofit/>
          </a:bodyPr>
          <a:lstStyle>
            <a:lvl1pPr marL="342900" indent="-342900">
              <a:lnSpc>
                <a:spcPct val="120000"/>
              </a:lnSpc>
              <a:buFont typeface="Arial" charset="0"/>
              <a:buChar char="•"/>
              <a:defRPr sz="2400" b="0" i="0" baseline="0">
                <a:solidFill>
                  <a:schemeClr val="bg1"/>
                </a:solidFill>
                <a:latin typeface="Open Sans Light" charset="0"/>
                <a:ea typeface="Open Sans Light" charset="0"/>
                <a:cs typeface="Open Sans Light" charset="0"/>
              </a:defRPr>
            </a:lvl1pPr>
          </a:lstStyle>
          <a:p>
            <a:r>
              <a:rPr lang="en-US" b="0" i="0" dirty="0">
                <a:latin typeface="Open Sans" charset="0"/>
                <a:ea typeface="Open Sans" charset="0"/>
                <a:cs typeface="Open Sans" charset="0"/>
              </a:rPr>
              <a:t>Summary Slide</a:t>
            </a:r>
          </a:p>
          <a:p>
            <a:r>
              <a:rPr lang="en-US" b="0" i="0" dirty="0">
                <a:latin typeface="Open Sans" charset="0"/>
                <a:ea typeface="Open Sans" charset="0"/>
                <a:cs typeface="Open Sans" charset="0"/>
              </a:rPr>
              <a:t>Used to contain bulleted statements</a:t>
            </a:r>
          </a:p>
          <a:p>
            <a:r>
              <a:rPr lang="en-US" b="0" i="0" dirty="0">
                <a:latin typeface="Open Sans" charset="0"/>
                <a:ea typeface="Open Sans" charset="0"/>
                <a:cs typeface="Open Sans" charset="0"/>
              </a:rPr>
              <a:t>Outline the main points</a:t>
            </a:r>
          </a:p>
          <a:p>
            <a:r>
              <a:rPr lang="en-US" b="0" i="0" dirty="0">
                <a:latin typeface="Open Sans" charset="0"/>
                <a:ea typeface="Open Sans" charset="0"/>
                <a:cs typeface="Open Sans" charset="0"/>
              </a:rPr>
              <a:t>And takeaways</a:t>
            </a:r>
          </a:p>
        </p:txBody>
      </p:sp>
      <p:sp>
        <p:nvSpPr>
          <p:cNvPr id="8" name="Text Placeholder 2">
            <a:extLst>
              <a:ext uri="{FF2B5EF4-FFF2-40B4-BE49-F238E27FC236}">
                <a16:creationId xmlns:a16="http://schemas.microsoft.com/office/drawing/2014/main" id="{D9CE5906-6E6D-2D4C-A047-41303995AEA7}"/>
              </a:ext>
            </a:extLst>
          </p:cNvPr>
          <p:cNvSpPr>
            <a:spLocks noGrp="1"/>
          </p:cNvSpPr>
          <p:nvPr>
            <p:ph type="body" sz="quarter" idx="13" hasCustomPrompt="1"/>
          </p:nvPr>
        </p:nvSpPr>
        <p:spPr>
          <a:xfrm>
            <a:off x="923544" y="457200"/>
            <a:ext cx="9756648" cy="338328"/>
          </a:xfrm>
          <a:prstGeom prst="rect">
            <a:avLst/>
          </a:prstGeom>
        </p:spPr>
        <p:txBody>
          <a:bodyPr lIns="0" rIns="0" anchor="ctr" anchorCtr="0"/>
          <a:lstStyle>
            <a:lvl1pPr marL="0" indent="0">
              <a:spcBef>
                <a:spcPts val="0"/>
              </a:spcBef>
              <a:buNone/>
              <a:defRPr sz="1600" b="0" i="0" baseline="0">
                <a:solidFill>
                  <a:schemeClr val="bg1"/>
                </a:solidFill>
                <a:latin typeface="Source Serif Pro" panose="02040603050405020204" pitchFamily="18" charset="0"/>
                <a:ea typeface="Source Serif Pro" panose="02040603050405020204" pitchFamily="18"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Mess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6B16C1-F462-FF40-B7BF-759C0D445E1C}"/>
              </a:ext>
            </a:extLst>
          </p:cNvPr>
          <p:cNvSpPr/>
          <p:nvPr userDrawn="1"/>
        </p:nvSpPr>
        <p:spPr>
          <a:xfrm>
            <a:off x="0" y="0"/>
            <a:ext cx="12192000" cy="6137275"/>
          </a:xfrm>
          <a:prstGeom prst="rect">
            <a:avLst/>
          </a:prstGeom>
          <a:gradFill>
            <a:gsLst>
              <a:gs pos="0">
                <a:schemeClr val="accent5"/>
              </a:gs>
              <a:gs pos="100000">
                <a:schemeClr val="accent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Source Serif Pro Semibold" panose="02040603050405020204" pitchFamily="18" charset="0"/>
            </a:endParaRPr>
          </a:p>
        </p:txBody>
      </p:sp>
      <p:sp>
        <p:nvSpPr>
          <p:cNvPr id="6"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sp>
        <p:nvSpPr>
          <p:cNvPr id="7" name="Title 2">
            <a:extLst>
              <a:ext uri="{FF2B5EF4-FFF2-40B4-BE49-F238E27FC236}">
                <a16:creationId xmlns:a16="http://schemas.microsoft.com/office/drawing/2014/main" id="{A12ACB1C-3AD1-9D45-8CAA-0F84EAF427A0}"/>
              </a:ext>
            </a:extLst>
          </p:cNvPr>
          <p:cNvSpPr>
            <a:spLocks noGrp="1"/>
          </p:cNvSpPr>
          <p:nvPr>
            <p:ph type="ctrTitle" hasCustomPrompt="1"/>
          </p:nvPr>
        </p:nvSpPr>
        <p:spPr>
          <a:xfrm>
            <a:off x="924827" y="905025"/>
            <a:ext cx="9144000" cy="2192337"/>
          </a:xfrm>
          <a:prstGeom prst="rect">
            <a:avLst/>
          </a:prstGeom>
        </p:spPr>
        <p:txBody>
          <a:bodyPr lIns="0" rIns="0" anchor="b">
            <a:normAutofit/>
          </a:bodyPr>
          <a:lstStyle>
            <a:lvl1pPr>
              <a:defRPr>
                <a:solidFill>
                  <a:schemeClr val="bg1"/>
                </a:solidFill>
                <a:latin typeface="Source Serif Pro" panose="02040603050405020204" pitchFamily="18" charset="0"/>
                <a:ea typeface="Source Serif Pro" panose="02040603050405020204" pitchFamily="18" charset="0"/>
              </a:defRPr>
            </a:lvl1pPr>
          </a:lstStyle>
          <a:p>
            <a:r>
              <a:rPr lang="en-CA" sz="5200" dirty="0"/>
              <a:t>Questions</a:t>
            </a:r>
          </a:p>
        </p:txBody>
      </p:sp>
      <p:cxnSp>
        <p:nvCxnSpPr>
          <p:cNvPr id="8" name="Straight Connector 7">
            <a:extLst>
              <a:ext uri="{FF2B5EF4-FFF2-40B4-BE49-F238E27FC236}">
                <a16:creationId xmlns:a16="http://schemas.microsoft.com/office/drawing/2014/main" id="{4ABF175F-87C8-044F-92E0-24A9136389D0}"/>
              </a:ext>
            </a:extLst>
          </p:cNvPr>
          <p:cNvCxnSpPr>
            <a:cxnSpLocks/>
          </p:cNvCxnSpPr>
          <p:nvPr userDrawn="1"/>
        </p:nvCxnSpPr>
        <p:spPr>
          <a:xfrm>
            <a:off x="939800" y="3218731"/>
            <a:ext cx="2197100"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losing Slide Option 2">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a:p>
        </p:txBody>
      </p:sp>
      <p:sp>
        <p:nvSpPr>
          <p:cNvPr id="12" name="Rectangle 11"/>
          <p:cNvSpPr/>
          <p:nvPr userDrawn="1"/>
        </p:nvSpPr>
        <p:spPr>
          <a:xfrm>
            <a:off x="0" y="0"/>
            <a:ext cx="12192000" cy="6858000"/>
          </a:xfrm>
          <a:prstGeom prst="rect">
            <a:avLst/>
          </a:prstGeom>
          <a:gradFill>
            <a:gsLst>
              <a:gs pos="0">
                <a:schemeClr val="accent2"/>
              </a:gs>
              <a:gs pos="100000">
                <a:schemeClr val="accent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grass, sitting, field&#10;&#10;Description automatically generated">
            <a:extLst>
              <a:ext uri="{FF2B5EF4-FFF2-40B4-BE49-F238E27FC236}">
                <a16:creationId xmlns:a16="http://schemas.microsoft.com/office/drawing/2014/main" id="{A58F5104-91A5-40B6-BB16-3DD341E135B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23015"/>
          <a:stretch/>
        </p:blipFill>
        <p:spPr>
          <a:xfrm>
            <a:off x="0" y="0"/>
            <a:ext cx="12177150" cy="6858000"/>
          </a:xfrm>
          <a:prstGeom prst="rect">
            <a:avLst/>
          </a:prstGeom>
        </p:spPr>
      </p:pic>
      <p:sp>
        <p:nvSpPr>
          <p:cNvPr id="18" name="Oval 17">
            <a:extLst>
              <a:ext uri="{FF2B5EF4-FFF2-40B4-BE49-F238E27FC236}">
                <a16:creationId xmlns:a16="http://schemas.microsoft.com/office/drawing/2014/main" id="{62A89541-9345-436E-854A-58E471787C02}"/>
              </a:ext>
            </a:extLst>
          </p:cNvPr>
          <p:cNvSpPr/>
          <p:nvPr userDrawn="1"/>
        </p:nvSpPr>
        <p:spPr>
          <a:xfrm>
            <a:off x="10736082" y="-1485523"/>
            <a:ext cx="3200400" cy="3200400"/>
          </a:xfrm>
          <a:prstGeom prst="ellipse">
            <a:avLst/>
          </a:prstGeom>
          <a:noFill/>
          <a:ln w="1238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0E61DE-6A93-4780-95FA-605A96610CA7}"/>
              </a:ext>
            </a:extLst>
          </p:cNvPr>
          <p:cNvSpPr/>
          <p:nvPr userDrawn="1"/>
        </p:nvSpPr>
        <p:spPr>
          <a:xfrm>
            <a:off x="-14850" y="0"/>
            <a:ext cx="12206850" cy="6858000"/>
          </a:xfrm>
          <a:prstGeom prst="rect">
            <a:avLst/>
          </a:prstGeom>
          <a:gradFill>
            <a:gsLst>
              <a:gs pos="0">
                <a:schemeClr val="accent2">
                  <a:alpha val="72000"/>
                </a:schemeClr>
              </a:gs>
              <a:gs pos="100000">
                <a:srgbClr val="192B67"/>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4" name="Text Placeholder 2">
            <a:extLst>
              <a:ext uri="{FF2B5EF4-FFF2-40B4-BE49-F238E27FC236}">
                <a16:creationId xmlns:a16="http://schemas.microsoft.com/office/drawing/2014/main" id="{2F06CFF4-2CB2-4153-8A95-72E2866A5AE2}"/>
              </a:ext>
            </a:extLst>
          </p:cNvPr>
          <p:cNvSpPr>
            <a:spLocks noGrp="1"/>
          </p:cNvSpPr>
          <p:nvPr>
            <p:ph type="body" sz="quarter" idx="11" hasCustomPrompt="1"/>
          </p:nvPr>
        </p:nvSpPr>
        <p:spPr>
          <a:xfrm>
            <a:off x="914400" y="1403350"/>
            <a:ext cx="5548313" cy="3570288"/>
          </a:xfrm>
          <a:prstGeom prst="rect">
            <a:avLst/>
          </a:prstGeom>
        </p:spPr>
        <p:txBody>
          <a:bodyPr/>
          <a:lstStyle>
            <a:lvl1pPr marL="0" indent="0">
              <a:buNone/>
              <a:defRPr sz="4000">
                <a:solidFill>
                  <a:schemeClr val="bg1"/>
                </a:solidFill>
                <a:latin typeface="Source Serif Pro" panose="02040603050405020204" pitchFamily="18" charset="0"/>
              </a:defRPr>
            </a:lvl1pPr>
          </a:lstStyle>
          <a:p>
            <a:pPr lvl="0"/>
            <a:r>
              <a:rPr lang="en-US" dirty="0"/>
              <a:t>Thank you message.</a:t>
            </a:r>
          </a:p>
        </p:txBody>
      </p:sp>
      <p:sp>
        <p:nvSpPr>
          <p:cNvPr id="17" name="TextBox 16">
            <a:extLst>
              <a:ext uri="{FF2B5EF4-FFF2-40B4-BE49-F238E27FC236}">
                <a16:creationId xmlns:a16="http://schemas.microsoft.com/office/drawing/2014/main" id="{40345E33-BB7D-448F-80BF-94655CCED90B}"/>
              </a:ext>
            </a:extLst>
          </p:cNvPr>
          <p:cNvSpPr txBox="1"/>
          <p:nvPr userDrawn="1"/>
        </p:nvSpPr>
        <p:spPr>
          <a:xfrm>
            <a:off x="990563" y="495896"/>
            <a:ext cx="5765333" cy="246221"/>
          </a:xfrm>
          <a:prstGeom prst="rect">
            <a:avLst/>
          </a:prstGeom>
          <a:noFill/>
        </p:spPr>
        <p:txBody>
          <a:bodyPr wrap="square" lIns="0" tIns="0" rIns="0" bIns="0" rtlCol="0">
            <a:spAutoFit/>
          </a:bodyPr>
          <a:lstStyle/>
          <a:p>
            <a:pPr algn="l"/>
            <a:r>
              <a:rPr lang="en-US" sz="1600" b="1" i="0">
                <a:solidFill>
                  <a:schemeClr val="bg1"/>
                </a:solidFill>
                <a:latin typeface="Open Sans" charset="0"/>
                <a:ea typeface="Open Sans" charset="0"/>
                <a:cs typeface="Open Sans" charset="0"/>
              </a:rPr>
              <a:t>WILEY’S WICKED SUMMER CAMP FOR ONLINE TEACHING</a:t>
            </a:r>
          </a:p>
        </p:txBody>
      </p:sp>
      <p:cxnSp>
        <p:nvCxnSpPr>
          <p:cNvPr id="19" name="Straight Connector 18">
            <a:extLst>
              <a:ext uri="{FF2B5EF4-FFF2-40B4-BE49-F238E27FC236}">
                <a16:creationId xmlns:a16="http://schemas.microsoft.com/office/drawing/2014/main" id="{6C6FDDBA-8D23-4875-9EB4-2CA70A212544}"/>
              </a:ext>
            </a:extLst>
          </p:cNvPr>
          <p:cNvCxnSpPr/>
          <p:nvPr userDrawn="1"/>
        </p:nvCxnSpPr>
        <p:spPr>
          <a:xfrm>
            <a:off x="914400" y="482600"/>
            <a:ext cx="0" cy="27432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20" name="Text Placeholder 5">
            <a:extLst>
              <a:ext uri="{FF2B5EF4-FFF2-40B4-BE49-F238E27FC236}">
                <a16:creationId xmlns:a16="http://schemas.microsoft.com/office/drawing/2014/main" id="{9914DC34-D467-44A6-A335-8FCCCBEF5F1E}"/>
              </a:ext>
            </a:extLst>
          </p:cNvPr>
          <p:cNvSpPr>
            <a:spLocks noGrp="1"/>
          </p:cNvSpPr>
          <p:nvPr>
            <p:ph type="body" sz="quarter" idx="12" hasCustomPrompt="1"/>
          </p:nvPr>
        </p:nvSpPr>
        <p:spPr>
          <a:xfrm>
            <a:off x="7280275" y="1403350"/>
            <a:ext cx="3781425" cy="4725988"/>
          </a:xfrm>
          <a:prstGeom prst="rect">
            <a:avLst/>
          </a:prstGeom>
        </p:spPr>
        <p:txBody>
          <a:bodyPr/>
          <a:lstStyle>
            <a:lvl1pPr marL="0" indent="0">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CA"/>
              <a:t>Contact:</a:t>
            </a:r>
          </a:p>
          <a:p>
            <a:pPr lvl="0"/>
            <a:r>
              <a:rPr lang="en-CA"/>
              <a:t>abc@wiley.com</a:t>
            </a:r>
          </a:p>
          <a:p>
            <a:pPr lvl="0"/>
            <a:r>
              <a:rPr lang="en-CA"/>
              <a:t>123-456-7890</a:t>
            </a:r>
          </a:p>
        </p:txBody>
      </p:sp>
      <p:pic>
        <p:nvPicPr>
          <p:cNvPr id="21" name="Picture 20">
            <a:extLst>
              <a:ext uri="{FF2B5EF4-FFF2-40B4-BE49-F238E27FC236}">
                <a16:creationId xmlns:a16="http://schemas.microsoft.com/office/drawing/2014/main" id="{53AB0B87-30BF-44BC-B37A-BEAAF338FB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07040" y="6375744"/>
            <a:ext cx="1096292" cy="229289"/>
          </a:xfrm>
          <a:prstGeom prst="rect">
            <a:avLst/>
          </a:prstGeom>
        </p:spPr>
      </p:pic>
    </p:spTree>
    <p:extLst>
      <p:ext uri="{BB962C8B-B14F-4D97-AF65-F5344CB8AC3E}">
        <p14:creationId xmlns:p14="http://schemas.microsoft.com/office/powerpoint/2010/main" val="38086305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ck Title Option 2">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Source Serif Pro Semibold" panose="02040603050405020204" pitchFamily="18" charset="0"/>
            </a:endParaRPr>
          </a:p>
        </p:txBody>
      </p:sp>
      <p:sp>
        <p:nvSpPr>
          <p:cNvPr id="12"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spc="-150">
                <a:solidFill>
                  <a:schemeClr val="tx1"/>
                </a:solidFill>
                <a:latin typeface="Source Serif Pro" charset="0"/>
                <a:ea typeface="Source Serif Pro" charset="0"/>
                <a:cs typeface="Source Serif Pro" charset="0"/>
              </a:defRPr>
            </a:lvl1pPr>
          </a:lstStyle>
          <a:p>
            <a:r>
              <a:rPr lang="en-US" dirty="0"/>
              <a:t>Deck Title Option 2</a:t>
            </a:r>
          </a:p>
        </p:txBody>
      </p:sp>
      <p:sp>
        <p:nvSpPr>
          <p:cNvPr id="13" name="Subtitle 2"/>
          <p:cNvSpPr>
            <a:spLocks noGrp="1"/>
          </p:cNvSpPr>
          <p:nvPr>
            <p:ph type="subTitle" idx="1" hasCustomPrompt="1"/>
          </p:nvPr>
        </p:nvSpPr>
        <p:spPr>
          <a:xfrm>
            <a:off x="1524000" y="3322638"/>
            <a:ext cx="9144000" cy="474662"/>
          </a:xfrm>
          <a:prstGeom prst="rect">
            <a:avLst/>
          </a:prstGeom>
        </p:spPr>
        <p:txBody>
          <a:bodyPr lIns="0">
            <a:noAutofit/>
          </a:bodyPr>
          <a:lstStyle>
            <a:lvl1pPr marL="0" indent="0" algn="l">
              <a:buNone/>
              <a:defRPr sz="2800" b="1" i="0" baseline="0">
                <a:solidFill>
                  <a:schemeClr val="accent1"/>
                </a:solidFill>
                <a:latin typeface="Open Sans Semibold" charset="0"/>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Subtext style line 1</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07040" y="6375400"/>
            <a:ext cx="1096292" cy="229977"/>
          </a:xfrm>
          <a:prstGeom prst="rect">
            <a:avLst/>
          </a:prstGeom>
        </p:spPr>
      </p:pic>
      <p:sp>
        <p:nvSpPr>
          <p:cNvPr id="6" name="Text Placeholder 5"/>
          <p:cNvSpPr>
            <a:spLocks noGrp="1"/>
          </p:cNvSpPr>
          <p:nvPr>
            <p:ph type="body" sz="quarter" idx="10" hasCustomPrompt="1"/>
          </p:nvPr>
        </p:nvSpPr>
        <p:spPr>
          <a:xfrm>
            <a:off x="1524000" y="3797300"/>
            <a:ext cx="9144000" cy="660400"/>
          </a:xfrm>
          <a:prstGeom prst="rect">
            <a:avLst/>
          </a:prstGeom>
        </p:spPr>
        <p:txBody>
          <a:bodyPr/>
          <a:lstStyle>
            <a:lvl1pPr marL="0" indent="0">
              <a:buNone/>
              <a:defRPr sz="2000" b="0" i="0" baseline="0">
                <a:solidFill>
                  <a:schemeClr val="tx1">
                    <a:lumMod val="50000"/>
                    <a:lumOff val="50000"/>
                  </a:schemeClr>
                </a:solidFill>
                <a:latin typeface="Open Sans" charset="0"/>
                <a:ea typeface="Open Sans" charset="0"/>
                <a:cs typeface="Open Sans" charset="0"/>
              </a:defRPr>
            </a:lvl1pPr>
          </a:lstStyle>
          <a:p>
            <a:pPr lvl="0"/>
            <a:r>
              <a:rPr lang="en-US" sz="2000" dirty="0"/>
              <a:t>Subtext style line 2</a:t>
            </a:r>
            <a:endParaRPr lang="en-US" dirty="0"/>
          </a:p>
        </p:txBody>
      </p:sp>
    </p:spTree>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D81C1D-71AE-404E-8BFC-9F552A8A6EE1}" type="slidenum">
              <a:rPr lang="en-US" smtClean="0"/>
              <a:pPr/>
              <a:t>‹#›</a:t>
            </a:fld>
            <a:endParaRPr lang="en-US" dirty="0"/>
          </a:p>
        </p:txBody>
      </p:sp>
    </p:spTree>
    <p:extLst>
      <p:ext uri="{BB962C8B-B14F-4D97-AF65-F5344CB8AC3E}">
        <p14:creationId xmlns:p14="http://schemas.microsoft.com/office/powerpoint/2010/main" val="1357609616"/>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D81C1D-71AE-404E-8BFC-9F552A8A6EE1}" type="slidenum">
              <a:rPr lang="en-US" smtClean="0"/>
              <a:pPr/>
              <a:t>‹#›</a:t>
            </a:fld>
            <a:endParaRPr lang="en-US" dirty="0"/>
          </a:p>
        </p:txBody>
      </p:sp>
    </p:spTree>
    <p:extLst>
      <p:ext uri="{BB962C8B-B14F-4D97-AF65-F5344CB8AC3E}">
        <p14:creationId xmlns:p14="http://schemas.microsoft.com/office/powerpoint/2010/main" val="4030169799"/>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D81C1D-71AE-404E-8BFC-9F552A8A6EE1}" type="slidenum">
              <a:rPr lang="en-US" smtClean="0"/>
              <a:pPr/>
              <a:t>‹#›</a:t>
            </a:fld>
            <a:endParaRPr lang="en-US" dirty="0"/>
          </a:p>
        </p:txBody>
      </p:sp>
    </p:spTree>
    <p:extLst>
      <p:ext uri="{BB962C8B-B14F-4D97-AF65-F5344CB8AC3E}">
        <p14:creationId xmlns:p14="http://schemas.microsoft.com/office/powerpoint/2010/main" val="1270940664"/>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D81C1D-71AE-404E-8BFC-9F552A8A6EE1}" type="slidenum">
              <a:rPr lang="en-US" smtClean="0"/>
              <a:pPr/>
              <a:t>‹#›</a:t>
            </a:fld>
            <a:endParaRPr lang="en-US" dirty="0"/>
          </a:p>
        </p:txBody>
      </p:sp>
    </p:spTree>
    <p:extLst>
      <p:ext uri="{BB962C8B-B14F-4D97-AF65-F5344CB8AC3E}">
        <p14:creationId xmlns:p14="http://schemas.microsoft.com/office/powerpoint/2010/main" val="2846827260"/>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D81C1D-71AE-404E-8BFC-9F552A8A6EE1}" type="slidenum">
              <a:rPr lang="en-US" smtClean="0"/>
              <a:pPr/>
              <a:t>‹#›</a:t>
            </a:fld>
            <a:endParaRPr lang="en-US" dirty="0"/>
          </a:p>
        </p:txBody>
      </p:sp>
    </p:spTree>
    <p:extLst>
      <p:ext uri="{BB962C8B-B14F-4D97-AF65-F5344CB8AC3E}">
        <p14:creationId xmlns:p14="http://schemas.microsoft.com/office/powerpoint/2010/main" val="2094908106"/>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D81C1D-71AE-404E-8BFC-9F552A8A6EE1}" type="slidenum">
              <a:rPr lang="en-US" smtClean="0"/>
              <a:pPr/>
              <a:t>‹#›</a:t>
            </a:fld>
            <a:endParaRPr lang="en-US" dirty="0"/>
          </a:p>
        </p:txBody>
      </p:sp>
    </p:spTree>
    <p:extLst>
      <p:ext uri="{BB962C8B-B14F-4D97-AF65-F5344CB8AC3E}">
        <p14:creationId xmlns:p14="http://schemas.microsoft.com/office/powerpoint/2010/main" val="2794284392"/>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D81C1D-71AE-404E-8BFC-9F552A8A6EE1}" type="slidenum">
              <a:rPr lang="en-US" smtClean="0"/>
              <a:pPr/>
              <a:t>‹#›</a:t>
            </a:fld>
            <a:endParaRPr lang="en-US" dirty="0"/>
          </a:p>
        </p:txBody>
      </p:sp>
    </p:spTree>
    <p:extLst>
      <p:ext uri="{BB962C8B-B14F-4D97-AF65-F5344CB8AC3E}">
        <p14:creationId xmlns:p14="http://schemas.microsoft.com/office/powerpoint/2010/main" val="565055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D81C1D-71AE-404E-8BFC-9F552A8A6EE1}" type="slidenum">
              <a:rPr lang="en-US" smtClean="0"/>
              <a:pPr/>
              <a:t>‹#›</a:t>
            </a:fld>
            <a:endParaRPr lang="en-US" dirty="0"/>
          </a:p>
        </p:txBody>
      </p:sp>
    </p:spTree>
    <p:extLst>
      <p:ext uri="{BB962C8B-B14F-4D97-AF65-F5344CB8AC3E}">
        <p14:creationId xmlns:p14="http://schemas.microsoft.com/office/powerpoint/2010/main" val="471388729"/>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11/12/20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D81C1D-71AE-404E-8BFC-9F552A8A6EE1}" type="slidenum">
              <a:rPr lang="en-US" smtClean="0"/>
              <a:pPr/>
              <a:t>‹#›</a:t>
            </a:fld>
            <a:endParaRPr lang="en-US" dirty="0"/>
          </a:p>
        </p:txBody>
      </p:sp>
    </p:spTree>
    <p:extLst>
      <p:ext uri="{BB962C8B-B14F-4D97-AF65-F5344CB8AC3E}">
        <p14:creationId xmlns:p14="http://schemas.microsoft.com/office/powerpoint/2010/main" val="3034480830"/>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D81C1D-71AE-404E-8BFC-9F552A8A6EE1}" type="slidenum">
              <a:rPr lang="en-US" smtClean="0"/>
              <a:pPr/>
              <a:t>‹#›</a:t>
            </a:fld>
            <a:endParaRPr lang="en-US" dirty="0"/>
          </a:p>
        </p:txBody>
      </p:sp>
    </p:spTree>
    <p:extLst>
      <p:ext uri="{BB962C8B-B14F-4D97-AF65-F5344CB8AC3E}">
        <p14:creationId xmlns:p14="http://schemas.microsoft.com/office/powerpoint/2010/main" val="657710433"/>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eck Title Option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52879C8-F748-334A-8A9E-94554D86ACE4}"/>
              </a:ext>
            </a:extLst>
          </p:cNvPr>
          <p:cNvSpPr/>
          <p:nvPr userDrawn="1"/>
        </p:nvSpPr>
        <p:spPr>
          <a:xfrm>
            <a:off x="0" y="0"/>
            <a:ext cx="12192000" cy="6137275"/>
          </a:xfrm>
          <a:prstGeom prst="rect">
            <a:avLst/>
          </a:prstGeom>
          <a:gradFill>
            <a:gsLst>
              <a:gs pos="0">
                <a:schemeClr val="accent5"/>
              </a:gs>
              <a:gs pos="100000">
                <a:schemeClr val="accent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t>Today’s Hosts</a:t>
            </a:r>
          </a:p>
          <a:p>
            <a:pPr algn="ctr"/>
            <a:endParaRPr lang="en-US" b="1" i="0" dirty="0">
              <a:latin typeface="Source Serif Pro Semibold" panose="02040603050405020204" pitchFamily="18" charset="0"/>
            </a:endParaRPr>
          </a:p>
        </p:txBody>
      </p:sp>
      <p:sp>
        <p:nvSpPr>
          <p:cNvPr id="11" name="Slide Number Placeholder 5"/>
          <p:cNvSpPr>
            <a:spLocks noGrp="1"/>
          </p:cNvSpPr>
          <p:nvPr>
            <p:ph type="sldNum" sz="quarter" idx="4"/>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grpSp>
        <p:nvGrpSpPr>
          <p:cNvPr id="9" name="Group 8">
            <a:extLst>
              <a:ext uri="{FF2B5EF4-FFF2-40B4-BE49-F238E27FC236}">
                <a16:creationId xmlns:a16="http://schemas.microsoft.com/office/drawing/2014/main" id="{C8B491B0-D7AA-6641-BC14-2D607771F000}"/>
              </a:ext>
            </a:extLst>
          </p:cNvPr>
          <p:cNvGrpSpPr>
            <a:grpSpLocks noChangeAspect="1"/>
          </p:cNvGrpSpPr>
          <p:nvPr userDrawn="1"/>
        </p:nvGrpSpPr>
        <p:grpSpPr>
          <a:xfrm>
            <a:off x="4724400" y="1428646"/>
            <a:ext cx="2743200" cy="2743200"/>
            <a:chOff x="5202622" y="1386083"/>
            <a:chExt cx="1190625" cy="1190625"/>
          </a:xfrm>
          <a:solidFill>
            <a:schemeClr val="bg1"/>
          </a:solidFill>
        </p:grpSpPr>
        <p:sp>
          <p:nvSpPr>
            <p:cNvPr id="10" name="Oval 9" descr="A person wearing glasses and smiling at the camera&#10;&#10;Description automatically generated">
              <a:extLst>
                <a:ext uri="{FF2B5EF4-FFF2-40B4-BE49-F238E27FC236}">
                  <a16:creationId xmlns:a16="http://schemas.microsoft.com/office/drawing/2014/main" id="{B9864606-789F-E845-86F9-E7F4CB297DF8}"/>
                </a:ext>
              </a:extLst>
            </p:cNvPr>
            <p:cNvSpPr/>
            <p:nvPr/>
          </p:nvSpPr>
          <p:spPr>
            <a:xfrm>
              <a:off x="5202622" y="1386083"/>
              <a:ext cx="1190625" cy="1190625"/>
            </a:xfrm>
            <a:prstGeom prst="ellipse">
              <a:avLst/>
            </a:prstGeom>
            <a:gr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Shape 16">
              <a:extLst>
                <a:ext uri="{FF2B5EF4-FFF2-40B4-BE49-F238E27FC236}">
                  <a16:creationId xmlns:a16="http://schemas.microsoft.com/office/drawing/2014/main" id="{533DB859-40F6-374C-ABAA-E1AFA53E5F87}"/>
                </a:ext>
              </a:extLst>
            </p:cNvPr>
            <p:cNvSpPr/>
            <p:nvPr/>
          </p:nvSpPr>
          <p:spPr>
            <a:xfrm>
              <a:off x="5416935" y="2018305"/>
              <a:ext cx="762000" cy="392906"/>
            </a:xfrm>
            <a:custGeom>
              <a:avLst/>
              <a:gdLst>
                <a:gd name="connsiteX0" fmla="*/ 0 w 762000"/>
                <a:gd name="connsiteY0" fmla="*/ 0 h 392906"/>
                <a:gd name="connsiteX1" fmla="*/ 762000 w 762000"/>
                <a:gd name="connsiteY1" fmla="*/ 0 h 392906"/>
                <a:gd name="connsiteX2" fmla="*/ 762000 w 762000"/>
                <a:gd name="connsiteY2" fmla="*/ 392906 h 392906"/>
                <a:gd name="connsiteX3" fmla="*/ 0 w 762000"/>
                <a:gd name="connsiteY3" fmla="*/ 392906 h 392906"/>
                <a:gd name="connsiteX4" fmla="*/ 0 w 762000"/>
                <a:gd name="connsiteY4" fmla="*/ 0 h 39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 h="392906">
                  <a:moveTo>
                    <a:pt x="0" y="0"/>
                  </a:moveTo>
                  <a:lnTo>
                    <a:pt x="762000" y="0"/>
                  </a:lnTo>
                  <a:lnTo>
                    <a:pt x="762000" y="392906"/>
                  </a:lnTo>
                  <a:lnTo>
                    <a:pt x="0" y="392906"/>
                  </a:lnTo>
                  <a:lnTo>
                    <a:pt x="0" y="0"/>
                  </a:lnTo>
                  <a:close/>
                </a:path>
              </a:pathLst>
            </a:custGeom>
            <a:grp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1155700">
                <a:lnSpc>
                  <a:spcPct val="90000"/>
                </a:lnSpc>
                <a:spcBef>
                  <a:spcPct val="0"/>
                </a:spcBef>
                <a:spcAft>
                  <a:spcPct val="35000"/>
                </a:spcAft>
                <a:buNone/>
              </a:pPr>
              <a:endParaRPr lang="en-US" sz="2600" b="1" i="0" kern="1200" dirty="0">
                <a:latin typeface="Source Serif Pro Semibold" panose="02040603050405020204" pitchFamily="18" charset="0"/>
              </a:endParaRPr>
            </a:p>
          </p:txBody>
        </p:sp>
      </p:grpSp>
      <p:sp>
        <p:nvSpPr>
          <p:cNvPr id="15" name="Oval 14" descr="A person smiling for the camera&#10;&#10;Description automatically generated">
            <a:extLst>
              <a:ext uri="{FF2B5EF4-FFF2-40B4-BE49-F238E27FC236}">
                <a16:creationId xmlns:a16="http://schemas.microsoft.com/office/drawing/2014/main" id="{A480E309-3BA8-BD48-8F8C-B45AE54FA4D1}"/>
              </a:ext>
            </a:extLst>
          </p:cNvPr>
          <p:cNvSpPr/>
          <p:nvPr userDrawn="1"/>
        </p:nvSpPr>
        <p:spPr>
          <a:xfrm flipH="1">
            <a:off x="8106376" y="1428646"/>
            <a:ext cx="2743200" cy="2743200"/>
          </a:xfrm>
          <a:prstGeom prst="ellipse">
            <a:avLst/>
          </a:prstGeom>
          <a:solidFill>
            <a:schemeClr val="bg1"/>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b="1" i="0" dirty="0">
              <a:latin typeface="Source Serif Pro Semibold" panose="02040603050405020204" pitchFamily="18" charset="0"/>
            </a:endParaRPr>
          </a:p>
        </p:txBody>
      </p:sp>
      <p:sp>
        <p:nvSpPr>
          <p:cNvPr id="17" name="Oval 16">
            <a:extLst>
              <a:ext uri="{FF2B5EF4-FFF2-40B4-BE49-F238E27FC236}">
                <a16:creationId xmlns:a16="http://schemas.microsoft.com/office/drawing/2014/main" id="{E530C163-7115-584E-93CD-D9EB83B68E82}"/>
              </a:ext>
            </a:extLst>
          </p:cNvPr>
          <p:cNvSpPr/>
          <p:nvPr userDrawn="1"/>
        </p:nvSpPr>
        <p:spPr>
          <a:xfrm>
            <a:off x="1342424" y="1407892"/>
            <a:ext cx="2743200" cy="2743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Source Serif Pro Semibold" panose="02040603050405020204" pitchFamily="18" charset="0"/>
            </a:endParaRPr>
          </a:p>
        </p:txBody>
      </p:sp>
      <p:graphicFrame>
        <p:nvGraphicFramePr>
          <p:cNvPr id="21" name="Table 29">
            <a:extLst>
              <a:ext uri="{FF2B5EF4-FFF2-40B4-BE49-F238E27FC236}">
                <a16:creationId xmlns:a16="http://schemas.microsoft.com/office/drawing/2014/main" id="{C035760F-B433-5B4E-B929-98FD56890496}"/>
              </a:ext>
            </a:extLst>
          </p:cNvPr>
          <p:cNvGraphicFramePr>
            <a:graphicFrameLocks noGrp="1"/>
          </p:cNvGraphicFramePr>
          <p:nvPr userDrawn="1">
            <p:extLst>
              <p:ext uri="{D42A27DB-BD31-4B8C-83A1-F6EECF244321}">
                <p14:modId xmlns:p14="http://schemas.microsoft.com/office/powerpoint/2010/main" val="723985150"/>
              </p:ext>
            </p:extLst>
          </p:nvPr>
        </p:nvGraphicFramePr>
        <p:xfrm>
          <a:off x="4725132" y="4415663"/>
          <a:ext cx="299720" cy="1426998"/>
        </p:xfrm>
        <a:graphic>
          <a:graphicData uri="http://schemas.openxmlformats.org/drawingml/2006/table">
            <a:tbl>
              <a:tblPr firstRow="1" bandRow="1">
                <a:tableStyleId>{5C22544A-7EE6-4342-B048-85BDC9FD1C3A}</a:tableStyleId>
              </a:tblPr>
              <a:tblGrid>
                <a:gridCol w="299720">
                  <a:extLst>
                    <a:ext uri="{9D8B030D-6E8A-4147-A177-3AD203B41FA5}">
                      <a16:colId xmlns:a16="http://schemas.microsoft.com/office/drawing/2014/main" val="2926920535"/>
                    </a:ext>
                  </a:extLst>
                </a:gridCol>
              </a:tblGrid>
              <a:tr h="1426998">
                <a:tc>
                  <a:txBody>
                    <a:bodyPr/>
                    <a:lstStyle/>
                    <a:p>
                      <a:endParaRPr lang="en-US" sz="2000" b="0" dirty="0">
                        <a:solidFill>
                          <a:schemeClr val="bg1"/>
                        </a:solidFill>
                        <a:latin typeface="Open Sans" panose="020B0604020202020204" charset="0"/>
                        <a:ea typeface="Open Sans" panose="020B0604020202020204" charset="0"/>
                        <a:cs typeface="Open Sans" panose="020B0604020202020204" charset="0"/>
                      </a:endParaRPr>
                    </a:p>
                  </a:txBody>
                  <a:tcPr marL="182880">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1579455"/>
                  </a:ext>
                </a:extLst>
              </a:tr>
            </a:tbl>
          </a:graphicData>
        </a:graphic>
      </p:graphicFrame>
      <p:sp>
        <p:nvSpPr>
          <p:cNvPr id="5" name="Picture Placeholder 4">
            <a:extLst>
              <a:ext uri="{FF2B5EF4-FFF2-40B4-BE49-F238E27FC236}">
                <a16:creationId xmlns:a16="http://schemas.microsoft.com/office/drawing/2014/main" id="{D9609672-6AE9-AC4E-BB49-06A9C6E07A0F}"/>
              </a:ext>
            </a:extLst>
          </p:cNvPr>
          <p:cNvSpPr>
            <a:spLocks noGrp="1"/>
          </p:cNvSpPr>
          <p:nvPr>
            <p:ph type="pic" sz="quarter" idx="10" hasCustomPrompt="1"/>
          </p:nvPr>
        </p:nvSpPr>
        <p:spPr>
          <a:xfrm>
            <a:off x="1319405" y="1446358"/>
            <a:ext cx="2789238" cy="2789238"/>
          </a:xfrm>
          <a:prstGeom prst="rect">
            <a:avLst/>
          </a:prstGeom>
        </p:spPr>
        <p:txBody>
          <a:bodyPr/>
          <a:lstStyle>
            <a:lvl1pPr>
              <a:defRPr b="1" i="0">
                <a:latin typeface="Source Serif Pro Semibold" panose="02040603050405020204" pitchFamily="18" charset="0"/>
              </a:defRPr>
            </a:lvl1pPr>
          </a:lstStyle>
          <a:p>
            <a:r>
              <a:rPr lang="en-US" dirty="0"/>
              <a:t>Click picture icon to change pic</a:t>
            </a:r>
          </a:p>
        </p:txBody>
      </p:sp>
      <p:sp>
        <p:nvSpPr>
          <p:cNvPr id="22" name="Picture Placeholder 4">
            <a:extLst>
              <a:ext uri="{FF2B5EF4-FFF2-40B4-BE49-F238E27FC236}">
                <a16:creationId xmlns:a16="http://schemas.microsoft.com/office/drawing/2014/main" id="{B5254F12-C8F7-B64E-BF5D-1D3C6F8E9B72}"/>
              </a:ext>
            </a:extLst>
          </p:cNvPr>
          <p:cNvSpPr>
            <a:spLocks noGrp="1"/>
          </p:cNvSpPr>
          <p:nvPr>
            <p:ph type="pic" sz="quarter" idx="11" hasCustomPrompt="1"/>
          </p:nvPr>
        </p:nvSpPr>
        <p:spPr>
          <a:xfrm>
            <a:off x="4701381" y="1365395"/>
            <a:ext cx="2789238" cy="278923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b="1" i="0">
                <a:latin typeface="Source Serif Pro Semibold" panose="02040603050405020204" pitchFamily="18"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dirty="0"/>
              <a:t>Click picture icon to change pic</a:t>
            </a:r>
          </a:p>
          <a:p>
            <a:endParaRPr lang="en-US" dirty="0"/>
          </a:p>
        </p:txBody>
      </p:sp>
      <p:sp>
        <p:nvSpPr>
          <p:cNvPr id="23" name="Picture Placeholder 4">
            <a:extLst>
              <a:ext uri="{FF2B5EF4-FFF2-40B4-BE49-F238E27FC236}">
                <a16:creationId xmlns:a16="http://schemas.microsoft.com/office/drawing/2014/main" id="{B5DFF361-BBED-7147-9A1B-BC85E12EB2D6}"/>
              </a:ext>
            </a:extLst>
          </p:cNvPr>
          <p:cNvSpPr>
            <a:spLocks noGrp="1"/>
          </p:cNvSpPr>
          <p:nvPr>
            <p:ph type="pic" sz="quarter" idx="12" hasCustomPrompt="1"/>
          </p:nvPr>
        </p:nvSpPr>
        <p:spPr>
          <a:xfrm>
            <a:off x="8060338" y="1365395"/>
            <a:ext cx="2789238" cy="2789238"/>
          </a:xfrm>
          <a:prstGeom prst="rect">
            <a:avLst/>
          </a:prstGeom>
        </p:spPr>
        <p:txBody>
          <a:bodyPr/>
          <a:lstStyle>
            <a:lvl1pPr>
              <a:defRPr b="1" i="0">
                <a:latin typeface="Source Serif Pro Semibold" panose="02040603050405020204" pitchFamily="18" charset="0"/>
              </a:defRPr>
            </a:lvl1pPr>
          </a:lstStyle>
          <a:p>
            <a:r>
              <a:rPr lang="en-US" dirty="0"/>
              <a:t>Click picture icon to change pic</a:t>
            </a:r>
          </a:p>
        </p:txBody>
      </p:sp>
      <p:graphicFrame>
        <p:nvGraphicFramePr>
          <p:cNvPr id="25" name="Table 29">
            <a:extLst>
              <a:ext uri="{FF2B5EF4-FFF2-40B4-BE49-F238E27FC236}">
                <a16:creationId xmlns:a16="http://schemas.microsoft.com/office/drawing/2014/main" id="{EC447391-7AC2-524B-A5FF-D0B3C4F48EB1}"/>
              </a:ext>
            </a:extLst>
          </p:cNvPr>
          <p:cNvGraphicFramePr>
            <a:graphicFrameLocks noGrp="1"/>
          </p:cNvGraphicFramePr>
          <p:nvPr userDrawn="1">
            <p:extLst>
              <p:ext uri="{D42A27DB-BD31-4B8C-83A1-F6EECF244321}">
                <p14:modId xmlns:p14="http://schemas.microsoft.com/office/powerpoint/2010/main" val="138274815"/>
              </p:ext>
            </p:extLst>
          </p:nvPr>
        </p:nvGraphicFramePr>
        <p:xfrm>
          <a:off x="8084088" y="4430914"/>
          <a:ext cx="299721" cy="1426998"/>
        </p:xfrm>
        <a:graphic>
          <a:graphicData uri="http://schemas.openxmlformats.org/drawingml/2006/table">
            <a:tbl>
              <a:tblPr firstRow="1" bandRow="1">
                <a:tableStyleId>{5C22544A-7EE6-4342-B048-85BDC9FD1C3A}</a:tableStyleId>
              </a:tblPr>
              <a:tblGrid>
                <a:gridCol w="299721">
                  <a:extLst>
                    <a:ext uri="{9D8B030D-6E8A-4147-A177-3AD203B41FA5}">
                      <a16:colId xmlns:a16="http://schemas.microsoft.com/office/drawing/2014/main" val="2926920535"/>
                    </a:ext>
                  </a:extLst>
                </a:gridCol>
              </a:tblGrid>
              <a:tr h="1426998">
                <a:tc>
                  <a:txBody>
                    <a:bodyPr/>
                    <a:lstStyle/>
                    <a:p>
                      <a:endParaRPr lang="en-US" sz="2000" b="0" dirty="0">
                        <a:solidFill>
                          <a:schemeClr val="bg1"/>
                        </a:solidFill>
                        <a:latin typeface="Open Sans" panose="020B0604020202020204" charset="0"/>
                        <a:ea typeface="Open Sans" panose="020B0604020202020204" charset="0"/>
                        <a:cs typeface="Open Sans" panose="020B0604020202020204" charset="0"/>
                      </a:endParaRPr>
                    </a:p>
                  </a:txBody>
                  <a:tcPr marL="182880">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1579455"/>
                  </a:ext>
                </a:extLst>
              </a:tr>
            </a:tbl>
          </a:graphicData>
        </a:graphic>
      </p:graphicFrame>
      <p:graphicFrame>
        <p:nvGraphicFramePr>
          <p:cNvPr id="29" name="Table 29">
            <a:extLst>
              <a:ext uri="{FF2B5EF4-FFF2-40B4-BE49-F238E27FC236}">
                <a16:creationId xmlns:a16="http://schemas.microsoft.com/office/drawing/2014/main" id="{3FAE7F7E-C340-DA43-B2B4-CB690B050138}"/>
              </a:ext>
            </a:extLst>
          </p:cNvPr>
          <p:cNvGraphicFramePr>
            <a:graphicFrameLocks noGrp="1"/>
          </p:cNvGraphicFramePr>
          <p:nvPr userDrawn="1">
            <p:extLst>
              <p:ext uri="{D42A27DB-BD31-4B8C-83A1-F6EECF244321}">
                <p14:modId xmlns:p14="http://schemas.microsoft.com/office/powerpoint/2010/main" val="2997049288"/>
              </p:ext>
            </p:extLst>
          </p:nvPr>
        </p:nvGraphicFramePr>
        <p:xfrm>
          <a:off x="1315159" y="4423289"/>
          <a:ext cx="299720" cy="1426998"/>
        </p:xfrm>
        <a:graphic>
          <a:graphicData uri="http://schemas.openxmlformats.org/drawingml/2006/table">
            <a:tbl>
              <a:tblPr firstRow="1" bandRow="1">
                <a:tableStyleId>{5C22544A-7EE6-4342-B048-85BDC9FD1C3A}</a:tableStyleId>
              </a:tblPr>
              <a:tblGrid>
                <a:gridCol w="299720">
                  <a:extLst>
                    <a:ext uri="{9D8B030D-6E8A-4147-A177-3AD203B41FA5}">
                      <a16:colId xmlns:a16="http://schemas.microsoft.com/office/drawing/2014/main" val="2926920535"/>
                    </a:ext>
                  </a:extLst>
                </a:gridCol>
              </a:tblGrid>
              <a:tr h="1426998">
                <a:tc>
                  <a:txBody>
                    <a:bodyPr/>
                    <a:lstStyle/>
                    <a:p>
                      <a:endParaRPr lang="en-US" sz="2000" b="0" dirty="0">
                        <a:solidFill>
                          <a:schemeClr val="bg1"/>
                        </a:solidFill>
                        <a:latin typeface="Open Sans" panose="020B0604020202020204" charset="0"/>
                        <a:ea typeface="Open Sans" panose="020B0604020202020204" charset="0"/>
                        <a:cs typeface="Open Sans" panose="020B0604020202020204" charset="0"/>
                      </a:endParaRPr>
                    </a:p>
                  </a:txBody>
                  <a:tcPr marL="182880">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1579455"/>
                  </a:ext>
                </a:extLst>
              </a:tr>
            </a:tbl>
          </a:graphicData>
        </a:graphic>
      </p:graphicFrame>
      <p:sp>
        <p:nvSpPr>
          <p:cNvPr id="33" name="Subtitle 2">
            <a:extLst>
              <a:ext uri="{FF2B5EF4-FFF2-40B4-BE49-F238E27FC236}">
                <a16:creationId xmlns:a16="http://schemas.microsoft.com/office/drawing/2014/main" id="{43B5C075-3F70-A142-8FB3-009DD3C7ED31}"/>
              </a:ext>
            </a:extLst>
          </p:cNvPr>
          <p:cNvSpPr txBox="1">
            <a:spLocks/>
          </p:cNvSpPr>
          <p:nvPr userDrawn="1"/>
        </p:nvSpPr>
        <p:spPr>
          <a:xfrm>
            <a:off x="914400" y="450765"/>
            <a:ext cx="5775634" cy="14732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4000" dirty="0">
                <a:solidFill>
                  <a:schemeClr val="bg1"/>
                </a:solidFill>
                <a:latin typeface="Source Serif Pro" panose="02040603050405020204" pitchFamily="18" charset="0"/>
                <a:ea typeface="Source Serif Pro" panose="02040603050405020204" pitchFamily="18" charset="0"/>
              </a:rPr>
              <a:t>Today’s Hosts</a:t>
            </a:r>
          </a:p>
        </p:txBody>
      </p:sp>
    </p:spTree>
    <p:extLst>
      <p:ext uri="{BB962C8B-B14F-4D97-AF65-F5344CB8AC3E}">
        <p14:creationId xmlns:p14="http://schemas.microsoft.com/office/powerpoint/2010/main" val="293611461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11/12/20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D81C1D-71AE-404E-8BFC-9F552A8A6EE1}" type="slidenum">
              <a:rPr lang="en-US" smtClean="0"/>
              <a:pPr/>
              <a:t>‹#›</a:t>
            </a:fld>
            <a:endParaRPr lang="en-US" dirty="0"/>
          </a:p>
        </p:txBody>
      </p:sp>
    </p:spTree>
    <p:extLst>
      <p:ext uri="{BB962C8B-B14F-4D97-AF65-F5344CB8AC3E}">
        <p14:creationId xmlns:p14="http://schemas.microsoft.com/office/powerpoint/2010/main" val="3650635745"/>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ummary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11DDBA-0994-0342-B278-CB11AC81EA74}"/>
              </a:ext>
            </a:extLst>
          </p:cNvPr>
          <p:cNvSpPr/>
          <p:nvPr userDrawn="1"/>
        </p:nvSpPr>
        <p:spPr>
          <a:xfrm>
            <a:off x="0" y="0"/>
            <a:ext cx="12192000" cy="6137275"/>
          </a:xfrm>
          <a:prstGeom prst="rect">
            <a:avLst/>
          </a:prstGeom>
          <a:gradFill>
            <a:gsLst>
              <a:gs pos="0">
                <a:schemeClr val="accent5"/>
              </a:gs>
              <a:gs pos="100000">
                <a:schemeClr val="accent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Source Serif Pro Semibold" panose="02040603050405020204" pitchFamily="18" charset="0"/>
            </a:endParaRPr>
          </a:p>
        </p:txBody>
      </p:sp>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sp>
        <p:nvSpPr>
          <p:cNvPr id="3" name="Text Placeholder 2"/>
          <p:cNvSpPr>
            <a:spLocks noGrp="1"/>
          </p:cNvSpPr>
          <p:nvPr>
            <p:ph type="body" sz="quarter" idx="14" hasCustomPrompt="1"/>
          </p:nvPr>
        </p:nvSpPr>
        <p:spPr>
          <a:xfrm>
            <a:off x="914400" y="1115568"/>
            <a:ext cx="9821682" cy="4701032"/>
          </a:xfrm>
          <a:prstGeom prst="rect">
            <a:avLst/>
          </a:prstGeom>
        </p:spPr>
        <p:txBody>
          <a:bodyPr lIns="182880" rIns="182880" anchor="ctr" anchorCtr="0">
            <a:normAutofit/>
          </a:bodyPr>
          <a:lstStyle>
            <a:lvl1pPr marL="342900" indent="-342900">
              <a:lnSpc>
                <a:spcPct val="120000"/>
              </a:lnSpc>
              <a:buFont typeface="Arial" charset="0"/>
              <a:buChar char="•"/>
              <a:defRPr sz="2400" b="0" i="0" baseline="0">
                <a:solidFill>
                  <a:schemeClr val="bg1"/>
                </a:solidFill>
                <a:latin typeface="Open Sans Light" charset="0"/>
                <a:ea typeface="Open Sans Light" charset="0"/>
                <a:cs typeface="Open Sans Light" charset="0"/>
              </a:defRPr>
            </a:lvl1pPr>
          </a:lstStyle>
          <a:p>
            <a:r>
              <a:rPr lang="en-US" b="0" i="0" dirty="0">
                <a:latin typeface="Open Sans" charset="0"/>
                <a:ea typeface="Open Sans" charset="0"/>
                <a:cs typeface="Open Sans" charset="0"/>
              </a:rPr>
              <a:t>Summary Slide</a:t>
            </a:r>
          </a:p>
          <a:p>
            <a:r>
              <a:rPr lang="en-US" b="0" i="0" dirty="0">
                <a:latin typeface="Open Sans" charset="0"/>
                <a:ea typeface="Open Sans" charset="0"/>
                <a:cs typeface="Open Sans" charset="0"/>
              </a:rPr>
              <a:t>Used to contain bulleted statements</a:t>
            </a:r>
          </a:p>
          <a:p>
            <a:r>
              <a:rPr lang="en-US" b="0" i="0" dirty="0">
                <a:latin typeface="Open Sans" charset="0"/>
                <a:ea typeface="Open Sans" charset="0"/>
                <a:cs typeface="Open Sans" charset="0"/>
              </a:rPr>
              <a:t>Outline the main points</a:t>
            </a:r>
          </a:p>
          <a:p>
            <a:r>
              <a:rPr lang="en-US" b="0" i="0" dirty="0">
                <a:latin typeface="Open Sans" charset="0"/>
                <a:ea typeface="Open Sans" charset="0"/>
                <a:cs typeface="Open Sans" charset="0"/>
              </a:rPr>
              <a:t>And takeaways</a:t>
            </a:r>
          </a:p>
        </p:txBody>
      </p:sp>
      <p:sp>
        <p:nvSpPr>
          <p:cNvPr id="8" name="Text Placeholder 2">
            <a:extLst>
              <a:ext uri="{FF2B5EF4-FFF2-40B4-BE49-F238E27FC236}">
                <a16:creationId xmlns:a16="http://schemas.microsoft.com/office/drawing/2014/main" id="{D9CE5906-6E6D-2D4C-A047-41303995AEA7}"/>
              </a:ext>
            </a:extLst>
          </p:cNvPr>
          <p:cNvSpPr>
            <a:spLocks noGrp="1"/>
          </p:cNvSpPr>
          <p:nvPr>
            <p:ph type="body" sz="quarter" idx="13" hasCustomPrompt="1"/>
          </p:nvPr>
        </p:nvSpPr>
        <p:spPr>
          <a:xfrm>
            <a:off x="923544" y="457200"/>
            <a:ext cx="9756648" cy="338328"/>
          </a:xfrm>
          <a:prstGeom prst="rect">
            <a:avLst/>
          </a:prstGeom>
        </p:spPr>
        <p:txBody>
          <a:bodyPr lIns="0" rIns="0" anchor="ctr" anchorCtr="0"/>
          <a:lstStyle>
            <a:lvl1pPr marL="0" indent="0">
              <a:spcBef>
                <a:spcPts val="0"/>
              </a:spcBef>
              <a:buNone/>
              <a:defRPr sz="1600" b="0" i="0" baseline="0">
                <a:solidFill>
                  <a:schemeClr val="bg1"/>
                </a:solidFill>
                <a:latin typeface="Source Serif Pro" panose="02040603050405020204" pitchFamily="18" charset="0"/>
                <a:ea typeface="Source Serif Pro" panose="02040603050405020204" pitchFamily="18"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a:t>
            </a:r>
          </a:p>
        </p:txBody>
      </p:sp>
    </p:spTree>
    <p:extLst>
      <p:ext uri="{BB962C8B-B14F-4D97-AF65-F5344CB8AC3E}">
        <p14:creationId xmlns:p14="http://schemas.microsoft.com/office/powerpoint/2010/main" val="1978641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3A77F6-58DD-894F-81D2-67889911600C}"/>
              </a:ext>
            </a:extLst>
          </p:cNvPr>
          <p:cNvSpPr/>
          <p:nvPr userDrawn="1"/>
        </p:nvSpPr>
        <p:spPr>
          <a:xfrm>
            <a:off x="0" y="0"/>
            <a:ext cx="12192000" cy="6137275"/>
          </a:xfrm>
          <a:prstGeom prst="rect">
            <a:avLst/>
          </a:prstGeom>
          <a:gradFill>
            <a:gsLst>
              <a:gs pos="0">
                <a:schemeClr val="accent5"/>
              </a:gs>
              <a:gs pos="100000">
                <a:schemeClr val="accent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Source Serif Pro Semibold" panose="02040603050405020204" pitchFamily="18" charset="0"/>
            </a:endParaRPr>
          </a:p>
        </p:txBody>
      </p:sp>
      <p:sp>
        <p:nvSpPr>
          <p:cNvPr id="3" name="Slide Number Placeholder 2">
            <a:extLst>
              <a:ext uri="{FF2B5EF4-FFF2-40B4-BE49-F238E27FC236}">
                <a16:creationId xmlns:a16="http://schemas.microsoft.com/office/drawing/2014/main" id="{21BD5736-81E6-2141-8F0B-D8FF0FCF931A}"/>
              </a:ext>
            </a:extLst>
          </p:cNvPr>
          <p:cNvSpPr>
            <a:spLocks noGrp="1"/>
          </p:cNvSpPr>
          <p:nvPr>
            <p:ph type="sldNum" sz="quarter" idx="10"/>
          </p:nvPr>
        </p:nvSpPr>
        <p:spPr/>
        <p:txBody>
          <a:bodyPr/>
          <a:lstStyle/>
          <a:p>
            <a:fld id="{29D81C1D-71AE-404E-8BFC-9F552A8A6EE1}" type="slidenum">
              <a:rPr lang="en-US" smtClean="0"/>
              <a:pPr/>
              <a:t>‹#›</a:t>
            </a:fld>
            <a:endParaRPr lang="en-US" dirty="0"/>
          </a:p>
        </p:txBody>
      </p:sp>
      <p:sp>
        <p:nvSpPr>
          <p:cNvPr id="5" name="Title 2">
            <a:extLst>
              <a:ext uri="{FF2B5EF4-FFF2-40B4-BE49-F238E27FC236}">
                <a16:creationId xmlns:a16="http://schemas.microsoft.com/office/drawing/2014/main" id="{3A8882FA-032B-9C49-A0C6-82191D01DD6C}"/>
              </a:ext>
            </a:extLst>
          </p:cNvPr>
          <p:cNvSpPr>
            <a:spLocks noGrp="1"/>
          </p:cNvSpPr>
          <p:nvPr>
            <p:ph type="ctrTitle" hasCustomPrompt="1"/>
          </p:nvPr>
        </p:nvSpPr>
        <p:spPr>
          <a:xfrm>
            <a:off x="914400" y="989517"/>
            <a:ext cx="9154427" cy="694895"/>
          </a:xfrm>
          <a:prstGeom prst="rect">
            <a:avLst/>
          </a:prstGeom>
        </p:spPr>
        <p:txBody>
          <a:bodyPr lIns="0">
            <a:noAutofit/>
          </a:bodyPr>
          <a:lstStyle>
            <a:lvl1pPr>
              <a:defRPr sz="4800" b="0" i="0">
                <a:solidFill>
                  <a:schemeClr val="bg1"/>
                </a:solidFill>
                <a:latin typeface="Source Serif Pro" panose="02040603050405020204" pitchFamily="18" charset="0"/>
              </a:defRPr>
            </a:lvl1pPr>
          </a:lstStyle>
          <a:p>
            <a:r>
              <a:rPr lang="en-CA" sz="5200" dirty="0"/>
              <a:t>Before we begin…</a:t>
            </a:r>
          </a:p>
        </p:txBody>
      </p:sp>
      <p:sp>
        <p:nvSpPr>
          <p:cNvPr id="6" name="Text Placeholder 4">
            <a:extLst>
              <a:ext uri="{FF2B5EF4-FFF2-40B4-BE49-F238E27FC236}">
                <a16:creationId xmlns:a16="http://schemas.microsoft.com/office/drawing/2014/main" id="{5A9A90B4-E22D-774A-953E-FF360C86EB53}"/>
              </a:ext>
            </a:extLst>
          </p:cNvPr>
          <p:cNvSpPr>
            <a:spLocks noGrp="1"/>
          </p:cNvSpPr>
          <p:nvPr>
            <p:ph type="body" sz="quarter" idx="11" hasCustomPrompt="1"/>
          </p:nvPr>
        </p:nvSpPr>
        <p:spPr>
          <a:xfrm>
            <a:off x="924827" y="2339507"/>
            <a:ext cx="10352774" cy="2622185"/>
          </a:xfrm>
          <a:prstGeom prst="rect">
            <a:avLst/>
          </a:prstGeom>
        </p:spPr>
        <p:txBody>
          <a:bodyPr lIns="182880" rIns="182880"/>
          <a:lstStyle>
            <a:lvl1pPr>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342900" lvl="0" indent="-342900">
              <a:lnSpc>
                <a:spcPct val="120000"/>
              </a:lnSpc>
              <a:spcBef>
                <a:spcPts val="0"/>
              </a:spcBef>
              <a:spcAft>
                <a:spcPts val="1400"/>
              </a:spcAft>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TK</a:t>
            </a:r>
          </a:p>
          <a:p>
            <a:pPr marL="342900" lvl="0" indent="-342900">
              <a:lnSpc>
                <a:spcPct val="120000"/>
              </a:lnSpc>
              <a:spcBef>
                <a:spcPts val="0"/>
              </a:spcBef>
              <a:spcAft>
                <a:spcPts val="1400"/>
              </a:spcAft>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TK</a:t>
            </a:r>
          </a:p>
          <a:p>
            <a:pPr marL="342900" lvl="0" indent="-342900">
              <a:lnSpc>
                <a:spcPct val="120000"/>
              </a:lnSpc>
              <a:spcBef>
                <a:spcPts val="0"/>
              </a:spcBef>
              <a:spcAft>
                <a:spcPts val="1400"/>
              </a:spcAft>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TK</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C36FC0BB-BA87-4547-870C-1CF3524C66F5}"/>
              </a:ext>
            </a:extLst>
          </p:cNvPr>
          <p:cNvCxnSpPr>
            <a:cxnSpLocks/>
          </p:cNvCxnSpPr>
          <p:nvPr userDrawn="1"/>
        </p:nvCxnSpPr>
        <p:spPr>
          <a:xfrm>
            <a:off x="914400" y="1872531"/>
            <a:ext cx="2222500"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712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75DDC5-60B5-3D4E-9EBB-BA3B5ED82DBF}"/>
              </a:ext>
            </a:extLst>
          </p:cNvPr>
          <p:cNvSpPr/>
          <p:nvPr userDrawn="1"/>
        </p:nvSpPr>
        <p:spPr>
          <a:xfrm>
            <a:off x="0" y="0"/>
            <a:ext cx="12192000" cy="6137275"/>
          </a:xfrm>
          <a:prstGeom prst="rect">
            <a:avLst/>
          </a:prstGeom>
          <a:gradFill>
            <a:gsLst>
              <a:gs pos="0">
                <a:schemeClr val="accent5"/>
              </a:gs>
              <a:gs pos="100000">
                <a:schemeClr val="accent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Source Serif Pro Semibold" panose="02040603050405020204" pitchFamily="18" charset="0"/>
            </a:endParaRPr>
          </a:p>
        </p:txBody>
      </p:sp>
      <p:sp>
        <p:nvSpPr>
          <p:cNvPr id="3" name="Slide Number Placeholder 2">
            <a:extLst>
              <a:ext uri="{FF2B5EF4-FFF2-40B4-BE49-F238E27FC236}">
                <a16:creationId xmlns:a16="http://schemas.microsoft.com/office/drawing/2014/main" id="{21BD5736-81E6-2141-8F0B-D8FF0FCF931A}"/>
              </a:ext>
            </a:extLst>
          </p:cNvPr>
          <p:cNvSpPr>
            <a:spLocks noGrp="1"/>
          </p:cNvSpPr>
          <p:nvPr>
            <p:ph type="sldNum" sz="quarter" idx="10"/>
          </p:nvPr>
        </p:nvSpPr>
        <p:spPr/>
        <p:txBody>
          <a:bodyPr/>
          <a:lstStyle/>
          <a:p>
            <a:fld id="{29D81C1D-71AE-404E-8BFC-9F552A8A6EE1}" type="slidenum">
              <a:rPr lang="en-US" smtClean="0"/>
              <a:pPr/>
              <a:t>‹#›</a:t>
            </a:fld>
            <a:endParaRPr lang="en-US" dirty="0"/>
          </a:p>
        </p:txBody>
      </p:sp>
      <p:sp>
        <p:nvSpPr>
          <p:cNvPr id="9" name="Subtitle 4">
            <a:extLst>
              <a:ext uri="{FF2B5EF4-FFF2-40B4-BE49-F238E27FC236}">
                <a16:creationId xmlns:a16="http://schemas.microsoft.com/office/drawing/2014/main" id="{1353EBFC-FA1F-634F-BB1C-22B96997763B}"/>
              </a:ext>
            </a:extLst>
          </p:cNvPr>
          <p:cNvSpPr>
            <a:spLocks noGrp="1"/>
          </p:cNvSpPr>
          <p:nvPr>
            <p:ph type="subTitle" idx="1" hasCustomPrompt="1"/>
          </p:nvPr>
        </p:nvSpPr>
        <p:spPr>
          <a:xfrm>
            <a:off x="914400" y="741108"/>
            <a:ext cx="5775634" cy="1473200"/>
          </a:xfrm>
          <a:prstGeom prst="rect">
            <a:avLst/>
          </a:prstGeom>
        </p:spPr>
        <p:txBody>
          <a:bodyPr anchor="ctr">
            <a:noAutofit/>
          </a:bodyPr>
          <a:lstStyle>
            <a:lvl1pPr marL="0" indent="0">
              <a:buNone/>
              <a:defRPr baseline="0">
                <a:latin typeface="Open Sans" panose="020B0606030504020204" pitchFamily="34" charset="0"/>
              </a:defRPr>
            </a:lvl1pPr>
          </a:lstStyle>
          <a:p>
            <a:r>
              <a:rPr lang="en-US" sz="3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Name Here</a:t>
            </a:r>
          </a:p>
        </p:txBody>
      </p:sp>
      <p:sp>
        <p:nvSpPr>
          <p:cNvPr id="10" name="Text Placeholder 6">
            <a:extLst>
              <a:ext uri="{FF2B5EF4-FFF2-40B4-BE49-F238E27FC236}">
                <a16:creationId xmlns:a16="http://schemas.microsoft.com/office/drawing/2014/main" id="{4574F556-8F2E-0442-8644-ACCF88C7B747}"/>
              </a:ext>
            </a:extLst>
          </p:cNvPr>
          <p:cNvSpPr>
            <a:spLocks noGrp="1"/>
          </p:cNvSpPr>
          <p:nvPr>
            <p:ph type="body" sz="quarter" idx="14" hasCustomPrompt="1"/>
          </p:nvPr>
        </p:nvSpPr>
        <p:spPr>
          <a:xfrm>
            <a:off x="914401" y="1923802"/>
            <a:ext cx="5775634" cy="3586349"/>
          </a:xfrm>
          <a:prstGeom prst="rect">
            <a:avLst/>
          </a:prstGeom>
          <a:noFill/>
          <a:ln>
            <a:noFill/>
          </a:ln>
        </p:spPr>
        <p:txBody>
          <a:bodyPr>
            <a:normAutofit/>
          </a:bodyPr>
          <a:lstStyle>
            <a:lvl1pPr marL="0" indent="0">
              <a:lnSpc>
                <a:spcPct val="120000"/>
              </a:lnSpc>
              <a:buNone/>
              <a:defRPr sz="2400" b="0" i="0" baseline="0">
                <a:latin typeface="Open Sans" panose="020B0606030504020204" pitchFamily="34" charset="0"/>
              </a:defRPr>
            </a:lvl1pPr>
          </a:lstStyle>
          <a:p>
            <a:r>
              <a:rPr lang="en-US" sz="2100" b="1" dirty="0">
                <a:solidFill>
                  <a:schemeClr val="accent3"/>
                </a:solidFill>
              </a:rPr>
              <a:t>Title</a:t>
            </a:r>
            <a:r>
              <a:rPr lang="en-US" dirty="0">
                <a:solidFill>
                  <a:schemeClr val="bg1"/>
                </a:solidFill>
              </a:rPr>
              <a:t> rest of bio</a:t>
            </a:r>
            <a:endParaRPr lang="en-US" sz="2000" b="1" dirty="0">
              <a:solidFill>
                <a:schemeClr val="bg1"/>
              </a:solidFill>
            </a:endParaRPr>
          </a:p>
        </p:txBody>
      </p:sp>
      <p:sp>
        <p:nvSpPr>
          <p:cNvPr id="5" name="Picture Placeholder 4">
            <a:extLst>
              <a:ext uri="{FF2B5EF4-FFF2-40B4-BE49-F238E27FC236}">
                <a16:creationId xmlns:a16="http://schemas.microsoft.com/office/drawing/2014/main" id="{704C24E3-EBAE-8F47-99C7-93D36EAC14B3}"/>
              </a:ext>
            </a:extLst>
          </p:cNvPr>
          <p:cNvSpPr>
            <a:spLocks noGrp="1"/>
          </p:cNvSpPr>
          <p:nvPr>
            <p:ph type="pic" sz="quarter" idx="15" hasCustomPrompt="1"/>
          </p:nvPr>
        </p:nvSpPr>
        <p:spPr>
          <a:xfrm>
            <a:off x="7064375" y="738188"/>
            <a:ext cx="1852613" cy="2444750"/>
          </a:xfrm>
          <a:prstGeom prst="rect">
            <a:avLst/>
          </a:prstGeom>
        </p:spPr>
        <p:txBody>
          <a:bodyPr/>
          <a:lstStyle>
            <a:lvl1pPr>
              <a:defRPr b="0" i="0">
                <a:latin typeface="Open Sans" panose="020B0606030504020204" pitchFamily="34" charset="0"/>
              </a:defRPr>
            </a:lvl1pPr>
          </a:lstStyle>
          <a:p>
            <a:r>
              <a:rPr lang="en-US" dirty="0"/>
              <a:t>Click picture icon to change pic</a:t>
            </a:r>
          </a:p>
        </p:txBody>
      </p:sp>
    </p:spTree>
    <p:extLst>
      <p:ext uri="{BB962C8B-B14F-4D97-AF65-F5344CB8AC3E}">
        <p14:creationId xmlns:p14="http://schemas.microsoft.com/office/powerpoint/2010/main" val="348483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Option 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3703638"/>
            <a:ext cx="9144000" cy="1655762"/>
          </a:xfrm>
          <a:prstGeom prst="rect">
            <a:avLst/>
          </a:prstGeom>
        </p:spPr>
        <p:txBody>
          <a:bodyPr lIns="0">
            <a:normAutofit/>
          </a:bodyPr>
          <a:lstStyle>
            <a:lvl1pPr marL="0" indent="0" algn="l">
              <a:buNone/>
              <a:defRPr sz="2400" b="0" i="0" baseline="0">
                <a:solidFill>
                  <a:schemeClr val="tx2"/>
                </a:solidFill>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subhead or first point</a:t>
            </a:r>
          </a:p>
          <a:p>
            <a:r>
              <a:rPr lang="en-US" dirty="0"/>
              <a:t>Second point</a:t>
            </a:r>
          </a:p>
          <a:p>
            <a:r>
              <a:rPr lang="en-US" dirty="0"/>
              <a:t>Third point</a:t>
            </a:r>
          </a:p>
        </p:txBody>
      </p:sp>
      <p:sp>
        <p:nvSpPr>
          <p:cNvPr id="6"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cxnSp>
        <p:nvCxnSpPr>
          <p:cNvPr id="19" name="Straight Connector 18"/>
          <p:cNvCxnSpPr/>
          <p:nvPr/>
        </p:nvCxnSpPr>
        <p:spPr>
          <a:xfrm>
            <a:off x="457200" y="6126480"/>
            <a:ext cx="112471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524000" y="3416300"/>
            <a:ext cx="21971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spc="-150">
                <a:solidFill>
                  <a:schemeClr val="tx1"/>
                </a:solidFill>
                <a:latin typeface="Source Serif Pro" charset="0"/>
                <a:ea typeface="Source Serif Pro" charset="0"/>
                <a:cs typeface="Source Serif Pro" charset="0"/>
              </a:defRPr>
            </a:lvl1pPr>
          </a:lstStyle>
          <a:p>
            <a:r>
              <a:rPr lang="en-US" dirty="0"/>
              <a:t>Section Title Option 1</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Optio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15ED13-4A7A-A14C-9241-4DC9DBEC4D43}"/>
              </a:ext>
            </a:extLst>
          </p:cNvPr>
          <p:cNvSpPr/>
          <p:nvPr userDrawn="1"/>
        </p:nvSpPr>
        <p:spPr>
          <a:xfrm>
            <a:off x="0" y="0"/>
            <a:ext cx="12192000" cy="6137275"/>
          </a:xfrm>
          <a:prstGeom prst="rect">
            <a:avLst/>
          </a:prstGeom>
          <a:gradFill>
            <a:gsLst>
              <a:gs pos="0">
                <a:schemeClr val="accent5"/>
              </a:gs>
              <a:gs pos="100000">
                <a:schemeClr val="accent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Source Serif Pro Semibold" panose="02040603050405020204" pitchFamily="18" charset="0"/>
            </a:endParaRPr>
          </a:p>
        </p:txBody>
      </p:sp>
      <p:sp>
        <p:nvSpPr>
          <p:cNvPr id="12" name="Subtitle 2"/>
          <p:cNvSpPr>
            <a:spLocks noGrp="1"/>
          </p:cNvSpPr>
          <p:nvPr>
            <p:ph type="subTitle" idx="1" hasCustomPrompt="1"/>
          </p:nvPr>
        </p:nvSpPr>
        <p:spPr>
          <a:xfrm>
            <a:off x="1524000" y="3703638"/>
            <a:ext cx="9144000" cy="1655762"/>
          </a:xfrm>
          <a:prstGeom prst="rect">
            <a:avLst/>
          </a:prstGeom>
        </p:spPr>
        <p:txBody>
          <a:bodyPr lIns="0">
            <a:normAutofit/>
          </a:bodyPr>
          <a:lstStyle>
            <a:lvl1pPr marL="0" indent="0" algn="l">
              <a:buNone/>
              <a:defRPr sz="2400" b="0" i="0" baseline="0">
                <a:solidFill>
                  <a:schemeClr val="bg1"/>
                </a:solidFill>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subhead or first point</a:t>
            </a:r>
          </a:p>
          <a:p>
            <a:r>
              <a:rPr lang="en-US" dirty="0"/>
              <a:t>Second point</a:t>
            </a:r>
          </a:p>
          <a:p>
            <a:r>
              <a:rPr lang="en-US" dirty="0"/>
              <a:t>Third point</a:t>
            </a:r>
          </a:p>
        </p:txBody>
      </p:sp>
      <p:sp>
        <p:nvSpPr>
          <p:cNvPr id="15"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cxnSp>
        <p:nvCxnSpPr>
          <p:cNvPr id="19" name="Straight Connector 18"/>
          <p:cNvCxnSpPr/>
          <p:nvPr userDrawn="1"/>
        </p:nvCxnSpPr>
        <p:spPr>
          <a:xfrm>
            <a:off x="1524000" y="3416300"/>
            <a:ext cx="2197100"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ctrTitle" hasCustomPrompt="1"/>
          </p:nvPr>
        </p:nvSpPr>
        <p:spPr>
          <a:xfrm>
            <a:off x="1524000" y="1122363"/>
            <a:ext cx="9144000" cy="2192337"/>
          </a:xfrm>
          <a:prstGeom prst="rect">
            <a:avLst/>
          </a:prstGeom>
        </p:spPr>
        <p:txBody>
          <a:bodyPr lIns="0" tIns="0" rIns="0" bIns="0" anchor="b">
            <a:normAutofit/>
          </a:bodyPr>
          <a:lstStyle>
            <a:lvl1pPr algn="l">
              <a:lnSpc>
                <a:spcPct val="100000"/>
              </a:lnSpc>
              <a:defRPr sz="6000" spc="-150">
                <a:solidFill>
                  <a:schemeClr val="bg1"/>
                </a:solidFill>
                <a:latin typeface="Source Serif Pro" charset="0"/>
                <a:ea typeface="Source Serif Pro" charset="0"/>
                <a:cs typeface="Source Serif Pro" charset="0"/>
              </a:defRPr>
            </a:lvl1pPr>
          </a:lstStyle>
          <a:p>
            <a:r>
              <a:rPr lang="en-US" dirty="0"/>
              <a:t>Section Title Option 2</a:t>
            </a:r>
          </a:p>
        </p:txBody>
      </p:sp>
    </p:spTree>
  </p:cSld>
  <p:clrMapOvr>
    <a:masterClrMapping/>
  </p:clrMapOvr>
  <p:extLst>
    <p:ext uri="{DCECCB84-F9BA-43D5-87BE-67443E8EF086}">
      <p15:sldGuideLst xmlns:p15="http://schemas.microsoft.com/office/powerpoint/2012/main">
        <p15:guide id="1" orient="horz" pos="41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Statement 1">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sp>
        <p:nvSpPr>
          <p:cNvPr id="9" name="Subtitle 2"/>
          <p:cNvSpPr>
            <a:spLocks noGrp="1"/>
          </p:cNvSpPr>
          <p:nvPr>
            <p:ph type="subTitle" idx="1" hasCustomPrompt="1"/>
          </p:nvPr>
        </p:nvSpPr>
        <p:spPr>
          <a:xfrm>
            <a:off x="914400" y="1828800"/>
            <a:ext cx="10363200" cy="3746123"/>
          </a:xfrm>
          <a:prstGeom prst="rect">
            <a:avLst/>
          </a:prstGeom>
        </p:spPr>
        <p:txBody>
          <a:bodyPr lIns="182880" rIns="182880">
            <a:normAutofit/>
          </a:bodyPr>
          <a:lstStyle>
            <a:lvl1pPr marL="0" indent="0" algn="l">
              <a:lnSpc>
                <a:spcPct val="100000"/>
              </a:lnSpc>
              <a:buNone/>
              <a:defRPr sz="4800" b="0" i="0" spc="-150" baseline="0">
                <a:solidFill>
                  <a:schemeClr val="accent2"/>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Large quote here and continue</a:t>
            </a:r>
            <a:br>
              <a:rPr lang="en-US" dirty="0"/>
            </a:br>
            <a:r>
              <a:rPr lang="en-US" dirty="0"/>
              <a:t>to max four</a:t>
            </a:r>
            <a:br>
              <a:rPr lang="en-US" dirty="0"/>
            </a:br>
            <a:r>
              <a:rPr lang="en-US" dirty="0"/>
              <a:t>lines fill this</a:t>
            </a:r>
            <a:br>
              <a:rPr lang="en-US" dirty="0"/>
            </a:br>
            <a:r>
              <a:rPr lang="en-US" dirty="0"/>
              <a:t>space.</a:t>
            </a:r>
          </a:p>
        </p:txBody>
      </p:sp>
      <p:sp>
        <p:nvSpPr>
          <p:cNvPr id="6" name="Text Placeholder 2">
            <a:extLst>
              <a:ext uri="{FF2B5EF4-FFF2-40B4-BE49-F238E27FC236}">
                <a16:creationId xmlns:a16="http://schemas.microsoft.com/office/drawing/2014/main" id="{5F770732-11A1-1D4C-8697-BB559A48D835}"/>
              </a:ext>
            </a:extLst>
          </p:cNvPr>
          <p:cNvSpPr>
            <a:spLocks noGrp="1"/>
          </p:cNvSpPr>
          <p:nvPr>
            <p:ph type="body" sz="quarter" idx="13" hasCustomPrompt="1"/>
          </p:nvPr>
        </p:nvSpPr>
        <p:spPr>
          <a:xfrm>
            <a:off x="923544" y="457200"/>
            <a:ext cx="9756648" cy="338328"/>
          </a:xfrm>
          <a:prstGeom prst="rect">
            <a:avLst/>
          </a:prstGeom>
        </p:spPr>
        <p:txBody>
          <a:bodyPr lIns="0" rIns="0" anchor="ctr" anchorCtr="0"/>
          <a:lstStyle>
            <a:lvl1pPr marL="0" indent="0">
              <a:spcBef>
                <a:spcPts val="0"/>
              </a:spcBef>
              <a:buNone/>
              <a:defRPr sz="1600" b="0" i="0" baseline="0">
                <a:solidFill>
                  <a:schemeClr val="tx1"/>
                </a:solidFill>
                <a:latin typeface="Source Serif Pro" panose="02040603050405020204" pitchFamily="18" charset="0"/>
                <a:ea typeface="Source Serif Pro" panose="02040603050405020204" pitchFamily="18"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with Text">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sp>
        <p:nvSpPr>
          <p:cNvPr id="9" name="Subtitle 2"/>
          <p:cNvSpPr>
            <a:spLocks noGrp="1"/>
          </p:cNvSpPr>
          <p:nvPr>
            <p:ph type="subTitle" idx="1" hasCustomPrompt="1"/>
          </p:nvPr>
        </p:nvSpPr>
        <p:spPr>
          <a:xfrm>
            <a:off x="914400" y="1115568"/>
            <a:ext cx="9821682" cy="1513332"/>
          </a:xfrm>
          <a:prstGeom prst="rect">
            <a:avLst/>
          </a:prstGeom>
        </p:spPr>
        <p:txBody>
          <a:bodyPr wrap="square" lIns="182880" rIns="182880" anchor="b" anchorCtr="0">
            <a:normAutofit/>
          </a:bodyPr>
          <a:lstStyle>
            <a:lvl1pPr marL="0" indent="0" algn="l">
              <a:lnSpc>
                <a:spcPct val="100000"/>
              </a:lnSpc>
              <a:buNone/>
              <a:defRPr sz="4800" b="0" i="0" spc="-150" baseline="0">
                <a:solidFill>
                  <a:schemeClr val="accent1"/>
                </a:solidFill>
                <a:latin typeface="Source Serif Pro" charset="0"/>
                <a:ea typeface="Source Serif Pro" charset="0"/>
                <a:cs typeface="Source Serif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Large headline with additional text and here’s a second line</a:t>
            </a:r>
          </a:p>
        </p:txBody>
      </p:sp>
      <p:sp>
        <p:nvSpPr>
          <p:cNvPr id="3" name="Text Placeholder 2"/>
          <p:cNvSpPr>
            <a:spLocks noGrp="1"/>
          </p:cNvSpPr>
          <p:nvPr>
            <p:ph type="body" sz="quarter" idx="14" hasCustomPrompt="1"/>
          </p:nvPr>
        </p:nvSpPr>
        <p:spPr>
          <a:xfrm>
            <a:off x="914400" y="2882900"/>
            <a:ext cx="10350500" cy="2933700"/>
          </a:xfrm>
          <a:prstGeom prst="rect">
            <a:avLst/>
          </a:prstGeom>
        </p:spPr>
        <p:txBody>
          <a:bodyPr lIns="182880" rIns="182880">
            <a:normAutofit/>
          </a:bodyPr>
          <a:lstStyle>
            <a:lvl1pPr marL="342900" indent="-342900">
              <a:lnSpc>
                <a:spcPct val="100000"/>
              </a:lnSpc>
              <a:buFont typeface="Arial" panose="020B0604020202020204" pitchFamily="34" charset="0"/>
              <a:buChar char="•"/>
              <a:defRPr sz="2400" b="0" i="0">
                <a:latin typeface="Open Sans Light" charset="0"/>
                <a:ea typeface="Open Sans Light" charset="0"/>
                <a:cs typeface="Open Sans Light" charset="0"/>
              </a:defRPr>
            </a:lvl1pPr>
          </a:lstStyle>
          <a:p>
            <a:r>
              <a:rPr lang="en-US" b="0" i="0" dirty="0">
                <a:latin typeface="Open Sans" charset="0"/>
                <a:ea typeface="Open Sans" charset="0"/>
                <a:cs typeface="Open Sans" charset="0"/>
              </a:rPr>
              <a:t>First point</a:t>
            </a:r>
          </a:p>
          <a:p>
            <a:r>
              <a:rPr lang="en-US" b="0" i="0" dirty="0">
                <a:latin typeface="Open Sans" charset="0"/>
                <a:ea typeface="Open Sans" charset="0"/>
                <a:cs typeface="Open Sans" charset="0"/>
              </a:rPr>
              <a:t>Second point</a:t>
            </a:r>
          </a:p>
          <a:p>
            <a:r>
              <a:rPr lang="en-US" b="0" i="0" dirty="0">
                <a:latin typeface="Open Sans" charset="0"/>
                <a:ea typeface="Open Sans" charset="0"/>
                <a:cs typeface="Open Sans" charset="0"/>
              </a:rPr>
              <a:t>Third point</a:t>
            </a:r>
          </a:p>
        </p:txBody>
      </p:sp>
      <p:sp>
        <p:nvSpPr>
          <p:cNvPr id="8" name="Text Placeholder 2">
            <a:extLst>
              <a:ext uri="{FF2B5EF4-FFF2-40B4-BE49-F238E27FC236}">
                <a16:creationId xmlns:a16="http://schemas.microsoft.com/office/drawing/2014/main" id="{5834A985-4C9E-2E4E-9A35-62DAB8C46DC2}"/>
              </a:ext>
            </a:extLst>
          </p:cNvPr>
          <p:cNvSpPr>
            <a:spLocks noGrp="1"/>
          </p:cNvSpPr>
          <p:nvPr>
            <p:ph type="body" sz="quarter" idx="13" hasCustomPrompt="1"/>
          </p:nvPr>
        </p:nvSpPr>
        <p:spPr>
          <a:xfrm>
            <a:off x="923544" y="457200"/>
            <a:ext cx="9756648" cy="338328"/>
          </a:xfrm>
          <a:prstGeom prst="rect">
            <a:avLst/>
          </a:prstGeom>
        </p:spPr>
        <p:txBody>
          <a:bodyPr lIns="0" rIns="0" anchor="ctr" anchorCtr="0"/>
          <a:lstStyle>
            <a:lvl1pPr marL="0" indent="0">
              <a:spcBef>
                <a:spcPts val="0"/>
              </a:spcBef>
              <a:buNone/>
              <a:defRPr sz="1600" b="0" i="0" baseline="0">
                <a:solidFill>
                  <a:schemeClr val="tx1"/>
                </a:solidFill>
                <a:latin typeface="Source Serif Pro" panose="02040603050405020204" pitchFamily="18" charset="0"/>
                <a:ea typeface="Source Serif Pro" panose="02040603050405020204" pitchFamily="18"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Section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6126480"/>
            <a:ext cx="12192000" cy="73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dirty="0">
              <a:latin typeface="Source Serif Pro Semibold" panose="02040603050405020204" pitchFamily="18" charset="0"/>
            </a:endParaRPr>
          </a:p>
        </p:txBody>
      </p:sp>
      <p:sp>
        <p:nvSpPr>
          <p:cNvPr id="4" name="Slide Number Placeholder 5"/>
          <p:cNvSpPr>
            <a:spLocks noGrp="1"/>
          </p:cNvSpPr>
          <p:nvPr>
            <p:ph type="sldNum" sz="quarter" idx="4"/>
          </p:nvPr>
        </p:nvSpPr>
        <p:spPr>
          <a:xfrm>
            <a:off x="5573027" y="6400800"/>
            <a:ext cx="1045946" cy="228600"/>
          </a:xfrm>
          <a:prstGeom prst="rect">
            <a:avLst/>
          </a:prstGeom>
        </p:spPr>
        <p:txBody>
          <a:bodyPr lIns="0" tIns="0" rIns="0" bIns="0" anchor="b" anchorCtr="0"/>
          <a:lstStyle>
            <a:lvl1pPr algn="ctr">
              <a:defRPr sz="1200">
                <a:latin typeface="Open Sans" charset="0"/>
                <a:ea typeface="Open Sans" charset="0"/>
                <a:cs typeface="Open Sans" charset="0"/>
              </a:defRPr>
            </a:lvl1pPr>
          </a:lstStyle>
          <a:p>
            <a:fld id="{29D81C1D-71AE-404E-8BFC-9F552A8A6EE1}" type="slidenum">
              <a:rPr lang="en-US" smtClean="0"/>
              <a:pPr/>
              <a:t>‹#›</a:t>
            </a:fld>
            <a:endParaRPr lang="en-US" dirty="0"/>
          </a:p>
        </p:txBody>
      </p:sp>
      <p:pic>
        <p:nvPicPr>
          <p:cNvPr id="5" name="Picture 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07040" y="6375400"/>
            <a:ext cx="1096292" cy="229977"/>
          </a:xfrm>
          <a:prstGeom prst="rect">
            <a:avLst/>
          </a:prstGeom>
        </p:spPr>
      </p:pic>
      <p:cxnSp>
        <p:nvCxnSpPr>
          <p:cNvPr id="7" name="Straight Connector 6"/>
          <p:cNvCxnSpPr/>
          <p:nvPr/>
        </p:nvCxnSpPr>
        <p:spPr>
          <a:xfrm>
            <a:off x="457200" y="6126480"/>
            <a:ext cx="112471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6126480"/>
            <a:ext cx="1124712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57200" y="6269411"/>
            <a:ext cx="4300538" cy="461665"/>
          </a:xfrm>
          <a:prstGeom prst="rect">
            <a:avLst/>
          </a:prstGeom>
          <a:noFill/>
        </p:spPr>
        <p:txBody>
          <a:bodyPr wrap="square" rtlCol="0">
            <a:spAutoFit/>
          </a:bodyPr>
          <a:lstStyle/>
          <a:p>
            <a:r>
              <a:rPr lang="en-US" sz="1200" b="0" i="0" dirty="0">
                <a:latin typeface="Open Sans" charset="0"/>
                <a:ea typeface="Open Sans" charset="0"/>
                <a:cs typeface="Open Sans" charset="0"/>
              </a:rPr>
              <a:t>Teaching Online Organic Chemistry “Labs” and Lectures: Moving Beyond Survival Mode| 10/30/2020</a:t>
            </a:r>
          </a:p>
        </p:txBody>
      </p:sp>
    </p:spTree>
    <p:extLst>
      <p:ext uri="{BB962C8B-B14F-4D97-AF65-F5344CB8AC3E}">
        <p14:creationId xmlns:p14="http://schemas.microsoft.com/office/powerpoint/2010/main" val="938446939"/>
      </p:ext>
    </p:extLst>
  </p:cSld>
  <p:clrMap bg1="lt1" tx1="dk1" bg2="lt2" tx2="dk2" accent1="accent1" accent2="accent2" accent3="accent3" accent4="accent4" accent5="accent5" accent6="accent6" hlink="hlink" folHlink="folHlink"/>
  <p:sldLayoutIdLst>
    <p:sldLayoutId id="2147483736" r:id="rId1"/>
    <p:sldLayoutId id="2147483742" r:id="rId2"/>
    <p:sldLayoutId id="2147483749" r:id="rId3"/>
    <p:sldLayoutId id="2147483750" r:id="rId4"/>
    <p:sldLayoutId id="2147483751" r:id="rId5"/>
    <p:sldLayoutId id="2147483727" r:id="rId6"/>
    <p:sldLayoutId id="2147483714" r:id="rId7"/>
    <p:sldLayoutId id="2147483715" r:id="rId8"/>
    <p:sldLayoutId id="2147483728" r:id="rId9"/>
    <p:sldLayoutId id="2147483734" r:id="rId10"/>
    <p:sldLayoutId id="2147483729" r:id="rId11"/>
    <p:sldLayoutId id="2147483730" r:id="rId12"/>
    <p:sldLayoutId id="2147483731" r:id="rId13"/>
    <p:sldLayoutId id="2147483745" r:id="rId14"/>
    <p:sldLayoutId id="2147483747" r:id="rId15"/>
    <p:sldLayoutId id="2147483748" r:id="rId16"/>
    <p:sldLayoutId id="2147483737" r:id="rId17"/>
    <p:sldLayoutId id="2147483746" r:id="rId18"/>
    <p:sldLayoutId id="2147483752"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F26B43"/>
          </p15:clr>
        </p15:guide>
        <p15:guide id="2" pos="7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11/12/20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81C1D-71AE-404E-8BFC-9F552A8A6EE1}" type="slidenum">
              <a:rPr lang="en-US" smtClean="0"/>
              <a:pPr/>
              <a:t>‹#›</a:t>
            </a:fld>
            <a:endParaRPr lang="en-US" dirty="0"/>
          </a:p>
        </p:txBody>
      </p:sp>
    </p:spTree>
    <p:extLst>
      <p:ext uri="{BB962C8B-B14F-4D97-AF65-F5344CB8AC3E}">
        <p14:creationId xmlns:p14="http://schemas.microsoft.com/office/powerpoint/2010/main" val="3689489168"/>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4"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F26B43"/>
          </p15:clr>
        </p15:guide>
        <p15:guide id="2" pos="71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6.xml"/><Relationship Id="rId4" Type="http://schemas.openxmlformats.org/officeDocument/2006/relationships/hyperlink" Target="https://www.bitmoji.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cpp.edu/~lsstarkey/courses/syllabus/syllabus3150remote.pdf" TargetMode="Externa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4.jpg"/><Relationship Id="rId11" Type="http://schemas.openxmlformats.org/officeDocument/2006/relationships/image" Target="../media/image39.jpeg"/><Relationship Id="rId5" Type="http://schemas.openxmlformats.org/officeDocument/2006/relationships/image" Target="../media/image33.png"/><Relationship Id="rId15" Type="http://schemas.openxmlformats.org/officeDocument/2006/relationships/image" Target="../media/image43.JPG"/><Relationship Id="rId10" Type="http://schemas.openxmlformats.org/officeDocument/2006/relationships/image" Target="../media/image38.jpeg"/><Relationship Id="rId4" Type="http://schemas.openxmlformats.org/officeDocument/2006/relationships/image" Target="../media/image32.jpg"/><Relationship Id="rId9" Type="http://schemas.openxmlformats.org/officeDocument/2006/relationships/image" Target="../media/image37.png"/><Relationship Id="rId14" Type="http://schemas.openxmlformats.org/officeDocument/2006/relationships/image" Target="../media/image42.JP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iscord.gg/m6gQWE" TargetMode="External"/><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hyperlink" Target="https://cpp.zoom.us/" TargetMode="Externa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hyperlink" Target="https://positivepsychology.com/category/gratitude/" TargetMode="External"/><Relationship Id="rId2" Type="http://schemas.openxmlformats.org/officeDocument/2006/relationships/hyperlink" Target="https://positivepsychology.com/benefits-of-gratitude/" TargetMode="External"/><Relationship Id="rId1" Type="http://schemas.openxmlformats.org/officeDocument/2006/relationships/slideLayout" Target="../slideLayouts/slideLayout26.xml"/><Relationship Id="rId5" Type="http://schemas.openxmlformats.org/officeDocument/2006/relationships/hyperlink" Target="https://www.calmsage.com/best-gratitude-journal-apps/" TargetMode="External"/><Relationship Id="rId4" Type="http://schemas.openxmlformats.org/officeDocument/2006/relationships/hyperlink" Target="https://positivepsychology.com/gratitude-exercise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paperlike.com/"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hyperlink" Target="https://www.gradescope.com/" TargetMode="Externa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hyperlink" Target="https://www.acs.org/content/acs/en/molecule-of-the-week/archive.html" TargetMode="Externa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hyperlink" Target="https://www.acs.org/content/acs/en/education/outreach/ncw.html" TargetMode="Externa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hyperlink" Target="https://www.cpp.edu/~lsstarkey/MotivatingLearnersCourse-MotivateLab.pdf" TargetMode="External"/><Relationship Id="rId2" Type="http://schemas.openxmlformats.org/officeDocument/2006/relationships/hyperlink" Target="https://motivatelab.org/overview" TargetMode="Externa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create.kahoot.it/search?filter=1&amp;query=lsstarkey&amp;tags=lsstarkey" TargetMode="External"/><Relationship Id="rId7" Type="http://schemas.openxmlformats.org/officeDocument/2006/relationships/image" Target="../media/image54.png"/><Relationship Id="rId2" Type="http://schemas.openxmlformats.org/officeDocument/2006/relationships/hyperlink" Target="https://create.kahoot.it/share/eugenol-isolation-from-cloves/3937b62a-88e8-4790-9f0a-76cd8442aaac" TargetMode="External"/><Relationship Id="rId1" Type="http://schemas.openxmlformats.org/officeDocument/2006/relationships/slideLayout" Target="../slideLayouts/slideLayout2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hyperlink" Target="https://www.cpp.edu/~lsstarkey/references.html" TargetMode="External"/><Relationship Id="rId2" Type="http://schemas.openxmlformats.org/officeDocument/2006/relationships/hyperlink" Target="mailto:lsstarkey@cpp.edu" TargetMode="External"/><Relationship Id="rId1" Type="http://schemas.openxmlformats.org/officeDocument/2006/relationships/slideLayout" Target="../slideLayouts/slideLayout26.xml"/><Relationship Id="rId6" Type="http://schemas.openxmlformats.org/officeDocument/2006/relationships/hyperlink" Target="https://www.cpp.edu/~lsstarkey/covid19"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explore.org/" TargetMode="External"/><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cpp.edu/~lsstarkey/courses/syllabus/syllabus3150remote.pdf" TargetMode="External"/><Relationship Id="rId1" Type="http://schemas.openxmlformats.org/officeDocument/2006/relationships/slideLayout" Target="../slideLayouts/slideLayout26.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292E6F-7662-4672-8BC4-2FBD10C74D7C}"/>
              </a:ext>
            </a:extLst>
          </p:cNvPr>
          <p:cNvSpPr>
            <a:spLocks noGrp="1"/>
          </p:cNvSpPr>
          <p:nvPr>
            <p:ph type="sldNum" sz="quarter" idx="12"/>
          </p:nvPr>
        </p:nvSpPr>
        <p:spPr/>
        <p:txBody>
          <a:bodyPr/>
          <a:lstStyle/>
          <a:p>
            <a:fld id="{29D81C1D-71AE-404E-8BFC-9F552A8A6EE1}" type="slidenum">
              <a:rPr lang="en-US" smtClean="0"/>
              <a:pPr/>
              <a:t>1</a:t>
            </a:fld>
            <a:endParaRPr lang="en-US" dirty="0"/>
          </a:p>
        </p:txBody>
      </p:sp>
      <p:pic>
        <p:nvPicPr>
          <p:cNvPr id="4" name="Picture 3">
            <a:extLst>
              <a:ext uri="{FF2B5EF4-FFF2-40B4-BE49-F238E27FC236}">
                <a16:creationId xmlns:a16="http://schemas.microsoft.com/office/drawing/2014/main" id="{E3DE7C6B-0B24-49BD-B6C1-BD697433F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280" y="4042833"/>
            <a:ext cx="2315389" cy="2133159"/>
          </a:xfrm>
          <a:prstGeom prst="rect">
            <a:avLst/>
          </a:prstGeom>
          <a:ln>
            <a:solidFill>
              <a:schemeClr val="accent1">
                <a:lumMod val="50000"/>
              </a:schemeClr>
            </a:solidFill>
          </a:ln>
        </p:spPr>
      </p:pic>
      <p:sp>
        <p:nvSpPr>
          <p:cNvPr id="5" name="Title 4">
            <a:extLst>
              <a:ext uri="{FF2B5EF4-FFF2-40B4-BE49-F238E27FC236}">
                <a16:creationId xmlns:a16="http://schemas.microsoft.com/office/drawing/2014/main" id="{153FADF9-1AE7-4C53-89DB-B722FED27C52}"/>
              </a:ext>
            </a:extLst>
          </p:cNvPr>
          <p:cNvSpPr txBox="1">
            <a:spLocks/>
          </p:cNvSpPr>
          <p:nvPr/>
        </p:nvSpPr>
        <p:spPr>
          <a:xfrm>
            <a:off x="691574" y="520701"/>
            <a:ext cx="10662226" cy="21923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Calibri" panose="020F0502020204030204" pitchFamily="34" charset="0"/>
                <a:ea typeface="Calibri" panose="020F0502020204030204" pitchFamily="34" charset="0"/>
                <a:cs typeface="Times New Roman" panose="02020603050405020304" pitchFamily="18" charset="0"/>
              </a:rPr>
              <a:t>Are the students laughing at my jokes?  How to connect and build community in the times of COVID-19</a:t>
            </a:r>
            <a:endParaRPr lang="en-US" sz="16600" dirty="0"/>
          </a:p>
        </p:txBody>
      </p:sp>
      <p:sp>
        <p:nvSpPr>
          <p:cNvPr id="6" name="Subtitle 1">
            <a:extLst>
              <a:ext uri="{FF2B5EF4-FFF2-40B4-BE49-F238E27FC236}">
                <a16:creationId xmlns:a16="http://schemas.microsoft.com/office/drawing/2014/main" id="{435F7BD5-3461-4DC1-9A6A-3F4DB5279CB8}"/>
              </a:ext>
            </a:extLst>
          </p:cNvPr>
          <p:cNvSpPr txBox="1">
            <a:spLocks/>
          </p:cNvSpPr>
          <p:nvPr/>
        </p:nvSpPr>
        <p:spPr>
          <a:xfrm>
            <a:off x="836025" y="2953354"/>
            <a:ext cx="9144000" cy="4746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200" dirty="0">
                <a:solidFill>
                  <a:schemeClr val="accent1">
                    <a:lumMod val="50000"/>
                  </a:schemeClr>
                </a:solidFill>
              </a:rPr>
              <a:t>Dr. Laurie S. Starkey</a:t>
            </a:r>
          </a:p>
        </p:txBody>
      </p:sp>
      <p:sp>
        <p:nvSpPr>
          <p:cNvPr id="7" name="Text Placeholder 2">
            <a:extLst>
              <a:ext uri="{FF2B5EF4-FFF2-40B4-BE49-F238E27FC236}">
                <a16:creationId xmlns:a16="http://schemas.microsoft.com/office/drawing/2014/main" id="{9C7967E0-A06F-4B5D-ADF0-EB8485D60C37}"/>
              </a:ext>
            </a:extLst>
          </p:cNvPr>
          <p:cNvSpPr txBox="1">
            <a:spLocks/>
          </p:cNvSpPr>
          <p:nvPr/>
        </p:nvSpPr>
        <p:spPr>
          <a:xfrm>
            <a:off x="836025" y="3376444"/>
            <a:ext cx="9144000" cy="5232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2800" dirty="0">
                <a:solidFill>
                  <a:schemeClr val="accent1">
                    <a:lumMod val="50000"/>
                  </a:schemeClr>
                </a:solidFill>
              </a:rPr>
              <a:t>Cal Poly Pomona</a:t>
            </a:r>
          </a:p>
        </p:txBody>
      </p:sp>
      <p:pic>
        <p:nvPicPr>
          <p:cNvPr id="8" name="Picture 7">
            <a:extLst>
              <a:ext uri="{FF2B5EF4-FFF2-40B4-BE49-F238E27FC236}">
                <a16:creationId xmlns:a16="http://schemas.microsoft.com/office/drawing/2014/main" id="{8D964127-EFFF-43B0-979C-C27AA2205390}"/>
              </a:ext>
            </a:extLst>
          </p:cNvPr>
          <p:cNvPicPr>
            <a:picLocks noChangeAspect="1"/>
          </p:cNvPicPr>
          <p:nvPr/>
        </p:nvPicPr>
        <p:blipFill rotWithShape="1">
          <a:blip r:embed="rId3"/>
          <a:srcRect t="15044"/>
          <a:stretch/>
        </p:blipFill>
        <p:spPr>
          <a:xfrm>
            <a:off x="6827833" y="2157985"/>
            <a:ext cx="4919377" cy="4179314"/>
          </a:xfrm>
          <a:prstGeom prst="rect">
            <a:avLst/>
          </a:prstGeom>
        </p:spPr>
      </p:pic>
      <p:sp>
        <p:nvSpPr>
          <p:cNvPr id="9" name="TextBox 8">
            <a:extLst>
              <a:ext uri="{FF2B5EF4-FFF2-40B4-BE49-F238E27FC236}">
                <a16:creationId xmlns:a16="http://schemas.microsoft.com/office/drawing/2014/main" id="{393FA8FD-87EF-4E2F-8F21-CBFC183C21F8}"/>
              </a:ext>
            </a:extLst>
          </p:cNvPr>
          <p:cNvSpPr txBox="1"/>
          <p:nvPr/>
        </p:nvSpPr>
        <p:spPr>
          <a:xfrm>
            <a:off x="7654805" y="5426711"/>
            <a:ext cx="1385179" cy="523220"/>
          </a:xfrm>
          <a:prstGeom prst="rect">
            <a:avLst/>
          </a:prstGeom>
          <a:noFill/>
        </p:spPr>
        <p:txBody>
          <a:bodyPr wrap="square" rtlCol="0">
            <a:spAutoFit/>
          </a:bodyPr>
          <a:lstStyle/>
          <a:p>
            <a:r>
              <a:rPr lang="en-US" sz="2800" dirty="0">
                <a:solidFill>
                  <a:schemeClr val="bg1"/>
                </a:solidFill>
                <a:hlinkClick r:id="rId4">
                  <a:extLst>
                    <a:ext uri="{A12FA001-AC4F-418D-AE19-62706E023703}">
                      <ahyp:hlinkClr xmlns:ahyp="http://schemas.microsoft.com/office/drawing/2018/hyperlinkcolor" val="tx"/>
                    </a:ext>
                  </a:extLst>
                </a:hlinkClick>
              </a:rPr>
              <a:t>Bitmoji</a:t>
            </a:r>
            <a:endParaRPr lang="en-US" sz="2400" dirty="0">
              <a:solidFill>
                <a:schemeClr val="bg1"/>
              </a:solidFill>
            </a:endParaRPr>
          </a:p>
        </p:txBody>
      </p:sp>
    </p:spTree>
    <p:extLst>
      <p:ext uri="{BB962C8B-B14F-4D97-AF65-F5344CB8AC3E}">
        <p14:creationId xmlns:p14="http://schemas.microsoft.com/office/powerpoint/2010/main" val="3776424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F0F98970-CC5B-4B32-9383-9AB4DDBD437C}"/>
              </a:ext>
            </a:extLst>
          </p:cNvPr>
          <p:cNvSpPr>
            <a:spLocks noGrp="1"/>
          </p:cNvSpPr>
          <p:nvPr>
            <p:ph type="sldNum" sz="quarter" idx="12"/>
          </p:nvPr>
        </p:nvSpPr>
        <p:spPr/>
        <p:txBody>
          <a:bodyPr/>
          <a:lstStyle/>
          <a:p>
            <a:fld id="{29D81C1D-71AE-404E-8BFC-9F552A8A6EE1}" type="slidenum">
              <a:rPr lang="en-US" smtClean="0"/>
              <a:pPr/>
              <a:t>10</a:t>
            </a:fld>
            <a:endParaRPr lang="en-US" dirty="0"/>
          </a:p>
        </p:txBody>
      </p:sp>
      <p:sp>
        <p:nvSpPr>
          <p:cNvPr id="9" name="Title 1">
            <a:extLst>
              <a:ext uri="{FF2B5EF4-FFF2-40B4-BE49-F238E27FC236}">
                <a16:creationId xmlns:a16="http://schemas.microsoft.com/office/drawing/2014/main" id="{3D04F97E-CA0A-440D-9411-05CD5B2F7890}"/>
              </a:ext>
            </a:extLst>
          </p:cNvPr>
          <p:cNvSpPr txBox="1">
            <a:spLocks/>
          </p:cNvSpPr>
          <p:nvPr/>
        </p:nvSpPr>
        <p:spPr>
          <a:xfrm>
            <a:off x="0" y="23341"/>
            <a:ext cx="11727975" cy="1019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u="none" dirty="0">
                <a:solidFill>
                  <a:srgbClr val="FFD905"/>
                </a:solidFill>
                <a:latin typeface="Source Serif Pro"/>
              </a:rPr>
              <a:t>Study Groups </a:t>
            </a:r>
            <a:r>
              <a:rPr lang="en-US" b="1" dirty="0">
                <a:solidFill>
                  <a:srgbClr val="FFD905"/>
                </a:solidFill>
                <a:latin typeface="Source Serif Pro"/>
              </a:rPr>
              <a:t>for Student Interactions</a:t>
            </a:r>
            <a:endParaRPr kumimoji="0" lang="en-US" b="1" i="0" u="none" strike="noStrike" kern="1200" cap="none" spc="0" normalizeH="0" baseline="0" noProof="0" dirty="0">
              <a:ln>
                <a:noFill/>
              </a:ln>
              <a:solidFill>
                <a:srgbClr val="FFD905"/>
              </a:solidFill>
              <a:effectLst/>
              <a:uLnTx/>
              <a:uFillTx/>
              <a:latin typeface="Source Serif Pro"/>
              <a:ea typeface="+mj-ea"/>
              <a:cs typeface="+mj-cs"/>
            </a:endParaRPr>
          </a:p>
        </p:txBody>
      </p:sp>
      <p:sp>
        <p:nvSpPr>
          <p:cNvPr id="6" name="TextBox 5">
            <a:extLst>
              <a:ext uri="{FF2B5EF4-FFF2-40B4-BE49-F238E27FC236}">
                <a16:creationId xmlns:a16="http://schemas.microsoft.com/office/drawing/2014/main" id="{D14A5347-6BA6-44A6-BF0C-C7DAB12A2A10}"/>
              </a:ext>
            </a:extLst>
          </p:cNvPr>
          <p:cNvSpPr txBox="1"/>
          <p:nvPr/>
        </p:nvSpPr>
        <p:spPr>
          <a:xfrm>
            <a:off x="246311" y="684977"/>
            <a:ext cx="11107489" cy="1323439"/>
          </a:xfrm>
          <a:prstGeom prst="rect">
            <a:avLst/>
          </a:prstGeom>
          <a:noFill/>
        </p:spPr>
        <p:txBody>
          <a:bodyPr wrap="square">
            <a:spAutoFit/>
          </a:bodyPr>
          <a:lstStyle/>
          <a:p>
            <a:pPr marL="346075" lvl="1" indent="-346075">
              <a:buFont typeface="Arial" panose="020B0604020202020204" pitchFamily="34" charset="0"/>
              <a:buChar char="•"/>
            </a:pPr>
            <a:r>
              <a:rPr lang="en-US" sz="4000" dirty="0">
                <a:solidFill>
                  <a:schemeClr val="bg1"/>
                </a:solidFill>
                <a:latin typeface="Calibri" panose="020F0502020204030204" pitchFamily="34" charset="0"/>
                <a:cs typeface="Calibri" panose="020F0502020204030204" pitchFamily="34" charset="0"/>
              </a:rPr>
              <a:t>Organic Learning Community (</a:t>
            </a:r>
            <a:r>
              <a:rPr lang="en-US" sz="4000"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OLC</a:t>
            </a:r>
            <a:r>
              <a:rPr lang="en-US" sz="4000" dirty="0">
                <a:solidFill>
                  <a:schemeClr val="bg1"/>
                </a:solidFill>
                <a:latin typeface="Calibri" panose="020F0502020204030204" pitchFamily="34" charset="0"/>
                <a:cs typeface="Calibri" panose="020F0502020204030204" pitchFamily="34" charset="0"/>
              </a:rPr>
              <a:t>)</a:t>
            </a:r>
          </a:p>
          <a:p>
            <a:pPr marL="346075" lvl="1" indent="-346075">
              <a:buFont typeface="Arial" panose="020B0604020202020204" pitchFamily="34" charset="0"/>
              <a:buChar char="•"/>
            </a:pPr>
            <a:r>
              <a:rPr lang="en-US" sz="4000" dirty="0">
                <a:solidFill>
                  <a:schemeClr val="bg1"/>
                </a:solidFill>
                <a:latin typeface="Calibri" panose="020F0502020204030204" pitchFamily="34" charset="0"/>
                <a:cs typeface="Calibri" panose="020F0502020204030204" pitchFamily="34" charset="0"/>
              </a:rPr>
              <a:t>Students report positive, helpful experience</a:t>
            </a:r>
          </a:p>
        </p:txBody>
      </p:sp>
      <p:pic>
        <p:nvPicPr>
          <p:cNvPr id="7" name="Picture 2">
            <a:extLst>
              <a:ext uri="{FF2B5EF4-FFF2-40B4-BE49-F238E27FC236}">
                <a16:creationId xmlns:a16="http://schemas.microsoft.com/office/drawing/2014/main" id="{75D1777D-613C-429C-9779-55AB1DB5E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444" y="2094539"/>
            <a:ext cx="9589112" cy="45096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160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CFD3A6-A5F1-48B6-AB9E-1C224582934A}"/>
              </a:ext>
            </a:extLst>
          </p:cNvPr>
          <p:cNvPicPr>
            <a:picLocks noChangeAspect="1"/>
          </p:cNvPicPr>
          <p:nvPr/>
        </p:nvPicPr>
        <p:blipFill rotWithShape="1">
          <a:blip r:embed="rId2"/>
          <a:srcRect t="10981"/>
          <a:stretch/>
        </p:blipFill>
        <p:spPr>
          <a:xfrm>
            <a:off x="7909068" y="3371109"/>
            <a:ext cx="4044583" cy="3038307"/>
          </a:xfrm>
          <a:prstGeom prst="rect">
            <a:avLst/>
          </a:prstGeom>
          <a:ln w="38100">
            <a:solidFill>
              <a:schemeClr val="tx1"/>
            </a:solidFill>
          </a:ln>
        </p:spPr>
      </p:pic>
      <p:sp>
        <p:nvSpPr>
          <p:cNvPr id="3" name="Slide Number Placeholder 2">
            <a:extLst>
              <a:ext uri="{FF2B5EF4-FFF2-40B4-BE49-F238E27FC236}">
                <a16:creationId xmlns:a16="http://schemas.microsoft.com/office/drawing/2014/main" id="{178D99A4-C32C-4A5A-8765-6E4C8F520E93}"/>
              </a:ext>
            </a:extLst>
          </p:cNvPr>
          <p:cNvSpPr>
            <a:spLocks noGrp="1"/>
          </p:cNvSpPr>
          <p:nvPr>
            <p:ph type="sldNum" sz="quarter" idx="12"/>
          </p:nvPr>
        </p:nvSpPr>
        <p:spPr/>
        <p:txBody>
          <a:bodyPr/>
          <a:lstStyle/>
          <a:p>
            <a:fld id="{29D81C1D-71AE-404E-8BFC-9F552A8A6EE1}" type="slidenum">
              <a:rPr lang="en-US" smtClean="0"/>
              <a:pPr/>
              <a:t>11</a:t>
            </a:fld>
            <a:endParaRPr lang="en-US" dirty="0"/>
          </a:p>
        </p:txBody>
      </p:sp>
      <p:pic>
        <p:nvPicPr>
          <p:cNvPr id="7" name="Picture 6">
            <a:extLst>
              <a:ext uri="{FF2B5EF4-FFF2-40B4-BE49-F238E27FC236}">
                <a16:creationId xmlns:a16="http://schemas.microsoft.com/office/drawing/2014/main" id="{0C29BA15-A477-43E6-8EED-28BBA1CAF936}"/>
              </a:ext>
            </a:extLst>
          </p:cNvPr>
          <p:cNvPicPr>
            <a:picLocks noChangeAspect="1"/>
          </p:cNvPicPr>
          <p:nvPr/>
        </p:nvPicPr>
        <p:blipFill>
          <a:blip r:embed="rId3"/>
          <a:stretch>
            <a:fillRect/>
          </a:stretch>
        </p:blipFill>
        <p:spPr>
          <a:xfrm>
            <a:off x="3733727" y="3657815"/>
            <a:ext cx="4724546" cy="3063660"/>
          </a:xfrm>
          <a:prstGeom prst="rect">
            <a:avLst/>
          </a:prstGeom>
          <a:noFill/>
          <a:ln w="34925">
            <a:solidFill>
              <a:schemeClr val="tx1"/>
            </a:solidFill>
          </a:ln>
        </p:spPr>
      </p:pic>
      <p:pic>
        <p:nvPicPr>
          <p:cNvPr id="9" name="Picture 8">
            <a:extLst>
              <a:ext uri="{FF2B5EF4-FFF2-40B4-BE49-F238E27FC236}">
                <a16:creationId xmlns:a16="http://schemas.microsoft.com/office/drawing/2014/main" id="{5B37B223-B05D-48EC-B560-27B37B8E7B34}"/>
              </a:ext>
            </a:extLst>
          </p:cNvPr>
          <p:cNvPicPr>
            <a:picLocks noChangeAspect="1"/>
          </p:cNvPicPr>
          <p:nvPr/>
        </p:nvPicPr>
        <p:blipFill>
          <a:blip r:embed="rId4"/>
          <a:stretch>
            <a:fillRect/>
          </a:stretch>
        </p:blipFill>
        <p:spPr>
          <a:xfrm>
            <a:off x="5877036" y="211951"/>
            <a:ext cx="6076615" cy="3038307"/>
          </a:xfrm>
          <a:prstGeom prst="rect">
            <a:avLst/>
          </a:prstGeom>
          <a:ln w="34925">
            <a:solidFill>
              <a:schemeClr val="tx1"/>
            </a:solidFill>
          </a:ln>
        </p:spPr>
      </p:pic>
      <p:pic>
        <p:nvPicPr>
          <p:cNvPr id="6" name="Picture 5">
            <a:extLst>
              <a:ext uri="{FF2B5EF4-FFF2-40B4-BE49-F238E27FC236}">
                <a16:creationId xmlns:a16="http://schemas.microsoft.com/office/drawing/2014/main" id="{C01C068E-C2AE-4C1D-A56A-4828D954A365}"/>
              </a:ext>
            </a:extLst>
          </p:cNvPr>
          <p:cNvPicPr>
            <a:picLocks noChangeAspect="1"/>
          </p:cNvPicPr>
          <p:nvPr/>
        </p:nvPicPr>
        <p:blipFill>
          <a:blip r:embed="rId5"/>
          <a:stretch>
            <a:fillRect/>
          </a:stretch>
        </p:blipFill>
        <p:spPr>
          <a:xfrm>
            <a:off x="299283" y="1003574"/>
            <a:ext cx="4921480" cy="5199101"/>
          </a:xfrm>
          <a:prstGeom prst="rect">
            <a:avLst/>
          </a:prstGeom>
          <a:ln w="38100">
            <a:solidFill>
              <a:schemeClr val="accent1"/>
            </a:solidFill>
          </a:ln>
        </p:spPr>
      </p:pic>
      <p:sp>
        <p:nvSpPr>
          <p:cNvPr id="12" name="TextBox 11">
            <a:extLst>
              <a:ext uri="{FF2B5EF4-FFF2-40B4-BE49-F238E27FC236}">
                <a16:creationId xmlns:a16="http://schemas.microsoft.com/office/drawing/2014/main" id="{4BB55F9C-5CA4-4417-96A9-78647D833BE0}"/>
              </a:ext>
            </a:extLst>
          </p:cNvPr>
          <p:cNvSpPr txBox="1"/>
          <p:nvPr/>
        </p:nvSpPr>
        <p:spPr>
          <a:xfrm>
            <a:off x="299283" y="136525"/>
            <a:ext cx="4483032" cy="830997"/>
          </a:xfrm>
          <a:prstGeom prst="rect">
            <a:avLst/>
          </a:prstGeom>
          <a:noFill/>
        </p:spPr>
        <p:txBody>
          <a:bodyPr wrap="square">
            <a:spAutoFit/>
          </a:bodyPr>
          <a:lstStyle/>
          <a:p>
            <a:r>
              <a:rPr lang="en-US" sz="4800" b="1" u="none" dirty="0">
                <a:solidFill>
                  <a:srgbClr val="FFD905"/>
                </a:solidFill>
                <a:latin typeface="Source Serif Pro"/>
              </a:rPr>
              <a:t>OLC Reporting</a:t>
            </a:r>
            <a:endParaRPr lang="en-US" sz="4800" dirty="0"/>
          </a:p>
        </p:txBody>
      </p:sp>
    </p:spTree>
    <p:extLst>
      <p:ext uri="{BB962C8B-B14F-4D97-AF65-F5344CB8AC3E}">
        <p14:creationId xmlns:p14="http://schemas.microsoft.com/office/powerpoint/2010/main" val="3939273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E3F3"/>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5FF6DCEB-3666-4624-B9D5-D8E246EA848C}"/>
              </a:ext>
            </a:extLst>
          </p:cNvPr>
          <p:cNvPicPr>
            <a:picLocks noChangeAspect="1"/>
          </p:cNvPicPr>
          <p:nvPr/>
        </p:nvPicPr>
        <p:blipFill>
          <a:blip r:embed="rId3"/>
          <a:stretch>
            <a:fillRect/>
          </a:stretch>
        </p:blipFill>
        <p:spPr>
          <a:xfrm rot="505480">
            <a:off x="7898539" y="3268563"/>
            <a:ext cx="4621389" cy="2598558"/>
          </a:xfrm>
          <a:prstGeom prst="rect">
            <a:avLst/>
          </a:prstGeom>
        </p:spPr>
      </p:pic>
      <p:pic>
        <p:nvPicPr>
          <p:cNvPr id="19" name="Picture 18">
            <a:extLst>
              <a:ext uri="{FF2B5EF4-FFF2-40B4-BE49-F238E27FC236}">
                <a16:creationId xmlns:a16="http://schemas.microsoft.com/office/drawing/2014/main" id="{F3BE76F7-BEC3-4EBC-8A95-E94D4335F2A5}"/>
              </a:ext>
            </a:extLst>
          </p:cNvPr>
          <p:cNvPicPr>
            <a:picLocks noChangeAspect="1"/>
          </p:cNvPicPr>
          <p:nvPr/>
        </p:nvPicPr>
        <p:blipFill>
          <a:blip r:embed="rId3"/>
          <a:stretch>
            <a:fillRect/>
          </a:stretch>
        </p:blipFill>
        <p:spPr>
          <a:xfrm rot="505480">
            <a:off x="2423693" y="2118807"/>
            <a:ext cx="4621389" cy="2598558"/>
          </a:xfrm>
          <a:prstGeom prst="rect">
            <a:avLst/>
          </a:prstGeom>
        </p:spPr>
      </p:pic>
      <p:pic>
        <p:nvPicPr>
          <p:cNvPr id="17" name="Picture 16">
            <a:extLst>
              <a:ext uri="{FF2B5EF4-FFF2-40B4-BE49-F238E27FC236}">
                <a16:creationId xmlns:a16="http://schemas.microsoft.com/office/drawing/2014/main" id="{3DE9B0F7-EAFA-4C46-B8C5-F5B592AD8FF7}"/>
              </a:ext>
            </a:extLst>
          </p:cNvPr>
          <p:cNvPicPr>
            <a:picLocks noChangeAspect="1"/>
          </p:cNvPicPr>
          <p:nvPr/>
        </p:nvPicPr>
        <p:blipFill>
          <a:blip r:embed="rId4"/>
          <a:stretch>
            <a:fillRect/>
          </a:stretch>
        </p:blipFill>
        <p:spPr>
          <a:xfrm rot="638429">
            <a:off x="84440" y="-45090"/>
            <a:ext cx="2098344" cy="2797791"/>
          </a:xfrm>
          <a:prstGeom prst="rect">
            <a:avLst/>
          </a:prstGeom>
        </p:spPr>
      </p:pic>
      <p:sp>
        <p:nvSpPr>
          <p:cNvPr id="2" name="Footer Placeholder 1">
            <a:extLst>
              <a:ext uri="{FF2B5EF4-FFF2-40B4-BE49-F238E27FC236}">
                <a16:creationId xmlns:a16="http://schemas.microsoft.com/office/drawing/2014/main" id="{758D4227-A326-474C-A7FB-E5DDF10E228C}"/>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965D4E40-2E45-48E0-8611-842A55C91A98}"/>
              </a:ext>
            </a:extLst>
          </p:cNvPr>
          <p:cNvSpPr>
            <a:spLocks noGrp="1"/>
          </p:cNvSpPr>
          <p:nvPr>
            <p:ph type="sldNum" sz="quarter" idx="12"/>
          </p:nvPr>
        </p:nvSpPr>
        <p:spPr>
          <a:xfrm>
            <a:off x="8620034" y="6356349"/>
            <a:ext cx="2743200" cy="365125"/>
          </a:xfrm>
        </p:spPr>
        <p:txBody>
          <a:bodyPr/>
          <a:lstStyle/>
          <a:p>
            <a:fld id="{29D81C1D-71AE-404E-8BFC-9F552A8A6EE1}" type="slidenum">
              <a:rPr lang="en-US" smtClean="0"/>
              <a:pPr/>
              <a:t>12</a:t>
            </a:fld>
            <a:endParaRPr lang="en-US" dirty="0"/>
          </a:p>
        </p:txBody>
      </p:sp>
      <p:pic>
        <p:nvPicPr>
          <p:cNvPr id="5" name="Picture 4">
            <a:extLst>
              <a:ext uri="{FF2B5EF4-FFF2-40B4-BE49-F238E27FC236}">
                <a16:creationId xmlns:a16="http://schemas.microsoft.com/office/drawing/2014/main" id="{F1CCAD14-A2A4-465B-A5B5-4A214E4C2108}"/>
              </a:ext>
            </a:extLst>
          </p:cNvPr>
          <p:cNvPicPr>
            <a:picLocks noChangeAspect="1"/>
          </p:cNvPicPr>
          <p:nvPr/>
        </p:nvPicPr>
        <p:blipFill>
          <a:blip r:embed="rId5"/>
          <a:stretch>
            <a:fillRect/>
          </a:stretch>
        </p:blipFill>
        <p:spPr>
          <a:xfrm rot="20459223">
            <a:off x="-66095" y="2096352"/>
            <a:ext cx="3018159" cy="3483684"/>
          </a:xfrm>
          <a:prstGeom prst="rect">
            <a:avLst/>
          </a:prstGeom>
        </p:spPr>
      </p:pic>
      <p:pic>
        <p:nvPicPr>
          <p:cNvPr id="7" name="Picture 6">
            <a:extLst>
              <a:ext uri="{FF2B5EF4-FFF2-40B4-BE49-F238E27FC236}">
                <a16:creationId xmlns:a16="http://schemas.microsoft.com/office/drawing/2014/main" id="{AA2E1173-05A5-4005-8791-94F148FF62E6}"/>
              </a:ext>
            </a:extLst>
          </p:cNvPr>
          <p:cNvPicPr>
            <a:picLocks noChangeAspect="1"/>
          </p:cNvPicPr>
          <p:nvPr/>
        </p:nvPicPr>
        <p:blipFill>
          <a:blip r:embed="rId6"/>
          <a:stretch>
            <a:fillRect/>
          </a:stretch>
        </p:blipFill>
        <p:spPr>
          <a:xfrm rot="467207">
            <a:off x="7688277" y="-396485"/>
            <a:ext cx="3028237" cy="4037649"/>
          </a:xfrm>
          <a:prstGeom prst="rect">
            <a:avLst/>
          </a:prstGeom>
        </p:spPr>
      </p:pic>
      <p:pic>
        <p:nvPicPr>
          <p:cNvPr id="9" name="Picture 8">
            <a:extLst>
              <a:ext uri="{FF2B5EF4-FFF2-40B4-BE49-F238E27FC236}">
                <a16:creationId xmlns:a16="http://schemas.microsoft.com/office/drawing/2014/main" id="{970AD250-5165-48FD-A7CB-4619038D296A}"/>
              </a:ext>
            </a:extLst>
          </p:cNvPr>
          <p:cNvPicPr>
            <a:picLocks noChangeAspect="1"/>
          </p:cNvPicPr>
          <p:nvPr/>
        </p:nvPicPr>
        <p:blipFill>
          <a:blip r:embed="rId7"/>
          <a:stretch>
            <a:fillRect/>
          </a:stretch>
        </p:blipFill>
        <p:spPr>
          <a:xfrm rot="21442107">
            <a:off x="5429924" y="3802111"/>
            <a:ext cx="4603774" cy="2711056"/>
          </a:xfrm>
          <a:prstGeom prst="rect">
            <a:avLst/>
          </a:prstGeom>
        </p:spPr>
      </p:pic>
      <p:pic>
        <p:nvPicPr>
          <p:cNvPr id="11" name="Picture 10">
            <a:extLst>
              <a:ext uri="{FF2B5EF4-FFF2-40B4-BE49-F238E27FC236}">
                <a16:creationId xmlns:a16="http://schemas.microsoft.com/office/drawing/2014/main" id="{FA0C8968-8ABC-4EDC-A60C-F5A570EDA3B9}"/>
              </a:ext>
            </a:extLst>
          </p:cNvPr>
          <p:cNvPicPr>
            <a:picLocks noChangeAspect="1"/>
          </p:cNvPicPr>
          <p:nvPr/>
        </p:nvPicPr>
        <p:blipFill>
          <a:blip r:embed="rId8"/>
          <a:stretch>
            <a:fillRect/>
          </a:stretch>
        </p:blipFill>
        <p:spPr>
          <a:xfrm rot="643850">
            <a:off x="4069318" y="-219352"/>
            <a:ext cx="4757675" cy="2591515"/>
          </a:xfrm>
          <a:prstGeom prst="rect">
            <a:avLst/>
          </a:prstGeom>
        </p:spPr>
      </p:pic>
      <p:pic>
        <p:nvPicPr>
          <p:cNvPr id="13" name="Picture 12">
            <a:extLst>
              <a:ext uri="{FF2B5EF4-FFF2-40B4-BE49-F238E27FC236}">
                <a16:creationId xmlns:a16="http://schemas.microsoft.com/office/drawing/2014/main" id="{9F8BEA6E-F223-44A1-9076-39D621F592E2}"/>
              </a:ext>
            </a:extLst>
          </p:cNvPr>
          <p:cNvPicPr>
            <a:picLocks noChangeAspect="1"/>
          </p:cNvPicPr>
          <p:nvPr/>
        </p:nvPicPr>
        <p:blipFill>
          <a:blip r:embed="rId9"/>
          <a:stretch>
            <a:fillRect/>
          </a:stretch>
        </p:blipFill>
        <p:spPr>
          <a:xfrm rot="651839">
            <a:off x="10699336" y="4509248"/>
            <a:ext cx="1223290" cy="2515234"/>
          </a:xfrm>
          <a:prstGeom prst="rect">
            <a:avLst/>
          </a:prstGeom>
        </p:spPr>
      </p:pic>
      <p:pic>
        <p:nvPicPr>
          <p:cNvPr id="21" name="Picture 20">
            <a:extLst>
              <a:ext uri="{FF2B5EF4-FFF2-40B4-BE49-F238E27FC236}">
                <a16:creationId xmlns:a16="http://schemas.microsoft.com/office/drawing/2014/main" id="{0E696EC1-2849-4524-9529-F3342F9EF173}"/>
              </a:ext>
            </a:extLst>
          </p:cNvPr>
          <p:cNvPicPr>
            <a:picLocks noChangeAspect="1"/>
          </p:cNvPicPr>
          <p:nvPr/>
        </p:nvPicPr>
        <p:blipFill>
          <a:blip r:embed="rId10"/>
          <a:stretch>
            <a:fillRect/>
          </a:stretch>
        </p:blipFill>
        <p:spPr>
          <a:xfrm rot="21250116">
            <a:off x="2379131" y="4603521"/>
            <a:ext cx="3102452" cy="2223646"/>
          </a:xfrm>
          <a:prstGeom prst="rect">
            <a:avLst/>
          </a:prstGeom>
        </p:spPr>
      </p:pic>
      <p:pic>
        <p:nvPicPr>
          <p:cNvPr id="23" name="Picture 22">
            <a:extLst>
              <a:ext uri="{FF2B5EF4-FFF2-40B4-BE49-F238E27FC236}">
                <a16:creationId xmlns:a16="http://schemas.microsoft.com/office/drawing/2014/main" id="{FD618E21-FE9A-4DDA-AD2A-7DB56244A43C}"/>
              </a:ext>
            </a:extLst>
          </p:cNvPr>
          <p:cNvPicPr>
            <a:picLocks noChangeAspect="1"/>
          </p:cNvPicPr>
          <p:nvPr/>
        </p:nvPicPr>
        <p:blipFill>
          <a:blip r:embed="rId11"/>
          <a:stretch>
            <a:fillRect/>
          </a:stretch>
        </p:blipFill>
        <p:spPr>
          <a:xfrm>
            <a:off x="1440313" y="191935"/>
            <a:ext cx="3150734" cy="1972575"/>
          </a:xfrm>
          <a:prstGeom prst="rect">
            <a:avLst/>
          </a:prstGeom>
        </p:spPr>
      </p:pic>
      <p:pic>
        <p:nvPicPr>
          <p:cNvPr id="29" name="Picture 28">
            <a:extLst>
              <a:ext uri="{FF2B5EF4-FFF2-40B4-BE49-F238E27FC236}">
                <a16:creationId xmlns:a16="http://schemas.microsoft.com/office/drawing/2014/main" id="{2489936D-8055-4A58-97A3-8250A0C8F4BA}"/>
              </a:ext>
            </a:extLst>
          </p:cNvPr>
          <p:cNvPicPr>
            <a:picLocks noChangeAspect="1"/>
          </p:cNvPicPr>
          <p:nvPr/>
        </p:nvPicPr>
        <p:blipFill>
          <a:blip r:embed="rId12"/>
          <a:stretch>
            <a:fillRect/>
          </a:stretch>
        </p:blipFill>
        <p:spPr>
          <a:xfrm rot="925616">
            <a:off x="10582457" y="-57517"/>
            <a:ext cx="1628571" cy="3295238"/>
          </a:xfrm>
          <a:prstGeom prst="rect">
            <a:avLst/>
          </a:prstGeom>
        </p:spPr>
      </p:pic>
      <p:pic>
        <p:nvPicPr>
          <p:cNvPr id="27" name="Picture 26">
            <a:extLst>
              <a:ext uri="{FF2B5EF4-FFF2-40B4-BE49-F238E27FC236}">
                <a16:creationId xmlns:a16="http://schemas.microsoft.com/office/drawing/2014/main" id="{713AB7EB-A5D8-41F7-91F8-637679AA7D0D}"/>
              </a:ext>
            </a:extLst>
          </p:cNvPr>
          <p:cNvPicPr>
            <a:picLocks noChangeAspect="1"/>
          </p:cNvPicPr>
          <p:nvPr/>
        </p:nvPicPr>
        <p:blipFill>
          <a:blip r:embed="rId13"/>
          <a:stretch>
            <a:fillRect/>
          </a:stretch>
        </p:blipFill>
        <p:spPr>
          <a:xfrm rot="1034804">
            <a:off x="9340910" y="2379612"/>
            <a:ext cx="3699416" cy="2312135"/>
          </a:xfrm>
          <a:prstGeom prst="rect">
            <a:avLst/>
          </a:prstGeom>
        </p:spPr>
      </p:pic>
      <p:pic>
        <p:nvPicPr>
          <p:cNvPr id="31" name="Picture 30">
            <a:extLst>
              <a:ext uri="{FF2B5EF4-FFF2-40B4-BE49-F238E27FC236}">
                <a16:creationId xmlns:a16="http://schemas.microsoft.com/office/drawing/2014/main" id="{D31C92A3-ED6A-457D-B269-79E0D70C3641}"/>
              </a:ext>
            </a:extLst>
          </p:cNvPr>
          <p:cNvPicPr>
            <a:picLocks noChangeAspect="1"/>
          </p:cNvPicPr>
          <p:nvPr/>
        </p:nvPicPr>
        <p:blipFill rotWithShape="1">
          <a:blip r:embed="rId14"/>
          <a:srcRect l="7940" t="6666" r="7624" b="30427"/>
          <a:stretch/>
        </p:blipFill>
        <p:spPr>
          <a:xfrm rot="21242258">
            <a:off x="4600413" y="2305066"/>
            <a:ext cx="4091617" cy="1788128"/>
          </a:xfrm>
          <a:prstGeom prst="rect">
            <a:avLst/>
          </a:prstGeom>
        </p:spPr>
      </p:pic>
      <p:sp>
        <p:nvSpPr>
          <p:cNvPr id="33" name="TextBox 32">
            <a:extLst>
              <a:ext uri="{FF2B5EF4-FFF2-40B4-BE49-F238E27FC236}">
                <a16:creationId xmlns:a16="http://schemas.microsoft.com/office/drawing/2014/main" id="{EBE4151D-670C-48EC-B39D-BA7F20286A55}"/>
              </a:ext>
            </a:extLst>
          </p:cNvPr>
          <p:cNvSpPr txBox="1"/>
          <p:nvPr/>
        </p:nvSpPr>
        <p:spPr>
          <a:xfrm>
            <a:off x="7826203" y="5602576"/>
            <a:ext cx="3138372" cy="1376915"/>
          </a:xfrm>
          <a:prstGeom prst="rect">
            <a:avLst/>
          </a:prstGeom>
          <a:noFill/>
        </p:spPr>
        <p:txBody>
          <a:bodyPr wrap="square" rtlCol="0">
            <a:spAutoFit/>
          </a:bodyPr>
          <a:lstStyle/>
          <a:p>
            <a:pPr algn="ctr">
              <a:lnSpc>
                <a:spcPts val="5000"/>
              </a:lnSpc>
            </a:pPr>
            <a:r>
              <a:rPr lang="en-US" sz="4400" b="1" dirty="0">
                <a:solidFill>
                  <a:schemeClr val="bg1"/>
                </a:solidFill>
              </a:rPr>
              <a:t>Study</a:t>
            </a:r>
            <a:r>
              <a:rPr lang="en-US" sz="4400" b="1" dirty="0"/>
              <a:t> Groups!</a:t>
            </a:r>
          </a:p>
        </p:txBody>
      </p:sp>
      <p:sp>
        <p:nvSpPr>
          <p:cNvPr id="37" name="TextBox 36">
            <a:extLst>
              <a:ext uri="{FF2B5EF4-FFF2-40B4-BE49-F238E27FC236}">
                <a16:creationId xmlns:a16="http://schemas.microsoft.com/office/drawing/2014/main" id="{9415D8AB-568D-458E-985F-3FFC09AD2D10}"/>
              </a:ext>
            </a:extLst>
          </p:cNvPr>
          <p:cNvSpPr txBox="1"/>
          <p:nvPr/>
        </p:nvSpPr>
        <p:spPr>
          <a:xfrm>
            <a:off x="3459317" y="1008968"/>
            <a:ext cx="2259106" cy="1323439"/>
          </a:xfrm>
          <a:prstGeom prst="rect">
            <a:avLst/>
          </a:prstGeom>
          <a:noFill/>
        </p:spPr>
        <p:txBody>
          <a:bodyPr wrap="square" rtlCol="0">
            <a:spAutoFit/>
          </a:bodyPr>
          <a:lstStyle/>
          <a:p>
            <a:pPr algn="ctr"/>
            <a:r>
              <a:rPr lang="en-US" sz="8000" b="1" dirty="0">
                <a:solidFill>
                  <a:schemeClr val="bg1"/>
                </a:solidFill>
              </a:rPr>
              <a:t>OLC</a:t>
            </a:r>
          </a:p>
        </p:txBody>
      </p:sp>
      <p:pic>
        <p:nvPicPr>
          <p:cNvPr id="6" name="Picture 5">
            <a:extLst>
              <a:ext uri="{FF2B5EF4-FFF2-40B4-BE49-F238E27FC236}">
                <a16:creationId xmlns:a16="http://schemas.microsoft.com/office/drawing/2014/main" id="{E4956814-25F0-4F14-A5F0-83EE686CA7DD}"/>
              </a:ext>
            </a:extLst>
          </p:cNvPr>
          <p:cNvPicPr>
            <a:picLocks noChangeAspect="1"/>
          </p:cNvPicPr>
          <p:nvPr/>
        </p:nvPicPr>
        <p:blipFill rotWithShape="1">
          <a:blip r:embed="rId15"/>
          <a:srcRect l="11941" t="7193" r="9358"/>
          <a:stretch/>
        </p:blipFill>
        <p:spPr>
          <a:xfrm rot="265082">
            <a:off x="-49629" y="4836882"/>
            <a:ext cx="2578864" cy="2147060"/>
          </a:xfrm>
          <a:prstGeom prst="rect">
            <a:avLst/>
          </a:prstGeom>
        </p:spPr>
      </p:pic>
    </p:spTree>
    <p:extLst>
      <p:ext uri="{BB962C8B-B14F-4D97-AF65-F5344CB8AC3E}">
        <p14:creationId xmlns:p14="http://schemas.microsoft.com/office/powerpoint/2010/main" val="136533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1E65C6-86AF-4010-A9D5-12D6F1B2203C}"/>
              </a:ext>
            </a:extLst>
          </p:cNvPr>
          <p:cNvSpPr>
            <a:spLocks noGrp="1"/>
          </p:cNvSpPr>
          <p:nvPr>
            <p:ph type="sldNum" sz="quarter" idx="12"/>
          </p:nvPr>
        </p:nvSpPr>
        <p:spPr/>
        <p:txBody>
          <a:bodyPr/>
          <a:lstStyle/>
          <a:p>
            <a:fld id="{29D81C1D-71AE-404E-8BFC-9F552A8A6EE1}" type="slidenum">
              <a:rPr lang="en-US" smtClean="0"/>
              <a:pPr/>
              <a:t>13</a:t>
            </a:fld>
            <a:endParaRPr lang="en-US" dirty="0"/>
          </a:p>
        </p:txBody>
      </p:sp>
      <p:sp>
        <p:nvSpPr>
          <p:cNvPr id="4" name="Slide Number Placeholder 1">
            <a:extLst>
              <a:ext uri="{FF2B5EF4-FFF2-40B4-BE49-F238E27FC236}">
                <a16:creationId xmlns:a16="http://schemas.microsoft.com/office/drawing/2014/main" id="{E4E6750A-2C79-4B7A-A70A-A299F2136ADA}"/>
              </a:ext>
            </a:extLst>
          </p:cNvPr>
          <p:cNvSpPr txBox="1">
            <a:spLocks/>
          </p:cNvSpPr>
          <p:nvPr/>
        </p:nvSpPr>
        <p:spPr>
          <a:xfrm>
            <a:off x="5573027" y="6400800"/>
            <a:ext cx="1045946"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D81C1D-71AE-404E-8BFC-9F552A8A6EE1}" type="slidenum">
              <a:rPr lang="en-US" smtClean="0"/>
              <a:pPr/>
              <a:t>13</a:t>
            </a:fld>
            <a:endParaRPr lang="en-US" dirty="0"/>
          </a:p>
        </p:txBody>
      </p:sp>
      <p:sp>
        <p:nvSpPr>
          <p:cNvPr id="5" name="Title 1">
            <a:extLst>
              <a:ext uri="{FF2B5EF4-FFF2-40B4-BE49-F238E27FC236}">
                <a16:creationId xmlns:a16="http://schemas.microsoft.com/office/drawing/2014/main" id="{3EC909F5-136C-4668-84CE-D96BAC9CC26F}"/>
              </a:ext>
            </a:extLst>
          </p:cNvPr>
          <p:cNvSpPr txBox="1">
            <a:spLocks/>
          </p:cNvSpPr>
          <p:nvPr/>
        </p:nvSpPr>
        <p:spPr>
          <a:xfrm>
            <a:off x="232011" y="99949"/>
            <a:ext cx="9009960" cy="9060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D905"/>
                </a:solidFill>
                <a:effectLst/>
                <a:uLnTx/>
                <a:uFillTx/>
                <a:latin typeface="Source Serif Pro"/>
                <a:ea typeface="+mj-ea"/>
                <a:cs typeface="+mj-cs"/>
              </a:rPr>
              <a:t>Fostering Communication</a:t>
            </a:r>
          </a:p>
        </p:txBody>
      </p:sp>
      <p:sp>
        <p:nvSpPr>
          <p:cNvPr id="6" name="TextBox 5">
            <a:extLst>
              <a:ext uri="{FF2B5EF4-FFF2-40B4-BE49-F238E27FC236}">
                <a16:creationId xmlns:a16="http://schemas.microsoft.com/office/drawing/2014/main" id="{2421C5A8-F636-40B7-9BCB-661E1B69B46C}"/>
              </a:ext>
            </a:extLst>
          </p:cNvPr>
          <p:cNvSpPr txBox="1"/>
          <p:nvPr/>
        </p:nvSpPr>
        <p:spPr>
          <a:xfrm>
            <a:off x="232011" y="943658"/>
            <a:ext cx="4599481" cy="3793346"/>
          </a:xfrm>
          <a:prstGeom prst="rect">
            <a:avLst/>
          </a:prstGeom>
          <a:noFill/>
        </p:spPr>
        <p:txBody>
          <a:bodyPr wrap="square">
            <a:spAutoFit/>
          </a:bodyPr>
          <a:lstStyle/>
          <a:p>
            <a:pPr marL="346075" lvl="1" indent="-346075">
              <a:lnSpc>
                <a:spcPts val="4500"/>
              </a:lnSpc>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Discussion boards </a:t>
            </a:r>
          </a:p>
          <a:p>
            <a:pPr marL="346075" lvl="1" indent="-346075">
              <a:lnSpc>
                <a:spcPts val="4500"/>
              </a:lnSpc>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Google Voice (texting)</a:t>
            </a:r>
          </a:p>
          <a:p>
            <a:pPr marL="346075" lvl="1" indent="-346075">
              <a:lnSpc>
                <a:spcPts val="4500"/>
              </a:lnSpc>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Discord server </a:t>
            </a:r>
          </a:p>
          <a:p>
            <a:pPr marL="803275" lvl="2" indent="-346075">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instructor/student Q&amp;A posts </a:t>
            </a:r>
          </a:p>
          <a:p>
            <a:pPr marL="803275" lvl="2" indent="-346075">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student/student</a:t>
            </a:r>
          </a:p>
          <a:p>
            <a:pPr marL="803275" lvl="2" indent="-346075">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Familiar to gamers</a:t>
            </a:r>
          </a:p>
        </p:txBody>
      </p:sp>
      <p:sp>
        <p:nvSpPr>
          <p:cNvPr id="7" name="TextBox 6">
            <a:extLst>
              <a:ext uri="{FF2B5EF4-FFF2-40B4-BE49-F238E27FC236}">
                <a16:creationId xmlns:a16="http://schemas.microsoft.com/office/drawing/2014/main" id="{8E8B3CC3-2ECA-4FF0-ADD6-7C1C73B8F993}"/>
              </a:ext>
            </a:extLst>
          </p:cNvPr>
          <p:cNvSpPr txBox="1"/>
          <p:nvPr/>
        </p:nvSpPr>
        <p:spPr>
          <a:xfrm>
            <a:off x="153430" y="5153917"/>
            <a:ext cx="4418572" cy="1384995"/>
          </a:xfrm>
          <a:prstGeom prst="rect">
            <a:avLst/>
          </a:prstGeom>
          <a:solidFill>
            <a:schemeClr val="tx1"/>
          </a:solidFill>
        </p:spPr>
        <p:txBody>
          <a:bodyPr wrap="square">
            <a:spAutoFit/>
          </a:bodyPr>
          <a:lstStyle/>
          <a:p>
            <a:endParaRPr lang="en-US" sz="2800" dirty="0">
              <a:solidFill>
                <a:schemeClr val="bg1"/>
              </a:solidFill>
              <a:hlinkClick r:id="rId2">
                <a:extLst>
                  <a:ext uri="{A12FA001-AC4F-418D-AE19-62706E023703}">
                    <ahyp:hlinkClr xmlns:ahyp="http://schemas.microsoft.com/office/drawing/2018/hyperlinkcolor" val="tx"/>
                  </a:ext>
                </a:extLst>
              </a:hlinkClick>
            </a:endParaRPr>
          </a:p>
          <a:p>
            <a:endParaRPr lang="en-US" sz="2800" dirty="0">
              <a:solidFill>
                <a:schemeClr val="bg1"/>
              </a:solidFill>
              <a:hlinkClick r:id="rId2">
                <a:extLst>
                  <a:ext uri="{A12FA001-AC4F-418D-AE19-62706E023703}">
                    <ahyp:hlinkClr xmlns:ahyp="http://schemas.microsoft.com/office/drawing/2018/hyperlinkcolor" val="tx"/>
                  </a:ext>
                </a:extLst>
              </a:hlinkClick>
            </a:endParaRPr>
          </a:p>
          <a:p>
            <a:pPr algn="ctr"/>
            <a:r>
              <a:rPr lang="en-US" sz="2800" dirty="0">
                <a:solidFill>
                  <a:schemeClr val="bg1"/>
                </a:solidFill>
                <a:hlinkClick r:id="rId2">
                  <a:extLst>
                    <a:ext uri="{A12FA001-AC4F-418D-AE19-62706E023703}">
                      <ahyp:hlinkClr xmlns:ahyp="http://schemas.microsoft.com/office/drawing/2018/hyperlinkcolor" val="tx"/>
                    </a:ext>
                  </a:extLst>
                </a:hlinkClick>
              </a:rPr>
              <a:t>https://discord.gg/m6gQWE</a:t>
            </a:r>
            <a:endParaRPr lang="en-US" sz="2800" dirty="0">
              <a:solidFill>
                <a:schemeClr val="bg1"/>
              </a:solidFill>
            </a:endParaRPr>
          </a:p>
        </p:txBody>
      </p:sp>
      <p:pic>
        <p:nvPicPr>
          <p:cNvPr id="8" name="Picture 7">
            <a:extLst>
              <a:ext uri="{FF2B5EF4-FFF2-40B4-BE49-F238E27FC236}">
                <a16:creationId xmlns:a16="http://schemas.microsoft.com/office/drawing/2014/main" id="{0A9F7079-CA22-4231-967D-4AD5A4ABAA98}"/>
              </a:ext>
            </a:extLst>
          </p:cNvPr>
          <p:cNvPicPr>
            <a:picLocks noChangeAspect="1"/>
          </p:cNvPicPr>
          <p:nvPr/>
        </p:nvPicPr>
        <p:blipFill>
          <a:blip r:embed="rId3"/>
          <a:stretch>
            <a:fillRect/>
          </a:stretch>
        </p:blipFill>
        <p:spPr>
          <a:xfrm>
            <a:off x="4704926" y="823942"/>
            <a:ext cx="7318541" cy="5805458"/>
          </a:xfrm>
          <a:prstGeom prst="rect">
            <a:avLst/>
          </a:prstGeom>
        </p:spPr>
      </p:pic>
      <p:pic>
        <p:nvPicPr>
          <p:cNvPr id="10" name="Picture 9">
            <a:extLst>
              <a:ext uri="{FF2B5EF4-FFF2-40B4-BE49-F238E27FC236}">
                <a16:creationId xmlns:a16="http://schemas.microsoft.com/office/drawing/2014/main" id="{12C28BCD-74B9-4C53-A52A-3315F9F2BBC8}"/>
              </a:ext>
            </a:extLst>
          </p:cNvPr>
          <p:cNvPicPr>
            <a:picLocks noChangeAspect="1"/>
          </p:cNvPicPr>
          <p:nvPr/>
        </p:nvPicPr>
        <p:blipFill>
          <a:blip r:embed="rId4"/>
          <a:stretch>
            <a:fillRect/>
          </a:stretch>
        </p:blipFill>
        <p:spPr>
          <a:xfrm>
            <a:off x="1898778" y="5189873"/>
            <a:ext cx="986658" cy="986658"/>
          </a:xfrm>
          <a:prstGeom prst="rect">
            <a:avLst/>
          </a:prstGeom>
        </p:spPr>
      </p:pic>
    </p:spTree>
    <p:extLst>
      <p:ext uri="{BB962C8B-B14F-4D97-AF65-F5344CB8AC3E}">
        <p14:creationId xmlns:p14="http://schemas.microsoft.com/office/powerpoint/2010/main" val="409819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1E65C6-86AF-4010-A9D5-12D6F1B2203C}"/>
              </a:ext>
            </a:extLst>
          </p:cNvPr>
          <p:cNvSpPr>
            <a:spLocks noGrp="1"/>
          </p:cNvSpPr>
          <p:nvPr>
            <p:ph type="sldNum" sz="quarter" idx="12"/>
          </p:nvPr>
        </p:nvSpPr>
        <p:spPr/>
        <p:txBody>
          <a:bodyPr/>
          <a:lstStyle/>
          <a:p>
            <a:fld id="{29D81C1D-71AE-404E-8BFC-9F552A8A6EE1}" type="slidenum">
              <a:rPr lang="en-US" smtClean="0"/>
              <a:pPr/>
              <a:t>14</a:t>
            </a:fld>
            <a:endParaRPr lang="en-US" dirty="0"/>
          </a:p>
        </p:txBody>
      </p:sp>
      <p:sp>
        <p:nvSpPr>
          <p:cNvPr id="4" name="Slide Number Placeholder 1">
            <a:extLst>
              <a:ext uri="{FF2B5EF4-FFF2-40B4-BE49-F238E27FC236}">
                <a16:creationId xmlns:a16="http://schemas.microsoft.com/office/drawing/2014/main" id="{E4E6750A-2C79-4B7A-A70A-A299F2136ADA}"/>
              </a:ext>
            </a:extLst>
          </p:cNvPr>
          <p:cNvSpPr txBox="1">
            <a:spLocks/>
          </p:cNvSpPr>
          <p:nvPr/>
        </p:nvSpPr>
        <p:spPr>
          <a:xfrm>
            <a:off x="5573027" y="6400800"/>
            <a:ext cx="1045946"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D81C1D-71AE-404E-8BFC-9F552A8A6EE1}" type="slidenum">
              <a:rPr lang="en-US" smtClean="0"/>
              <a:pPr/>
              <a:t>14</a:t>
            </a:fld>
            <a:endParaRPr lang="en-US" dirty="0"/>
          </a:p>
        </p:txBody>
      </p:sp>
      <p:sp>
        <p:nvSpPr>
          <p:cNvPr id="5" name="Title 1">
            <a:extLst>
              <a:ext uri="{FF2B5EF4-FFF2-40B4-BE49-F238E27FC236}">
                <a16:creationId xmlns:a16="http://schemas.microsoft.com/office/drawing/2014/main" id="{3EC909F5-136C-4668-84CE-D96BAC9CC26F}"/>
              </a:ext>
            </a:extLst>
          </p:cNvPr>
          <p:cNvSpPr txBox="1">
            <a:spLocks/>
          </p:cNvSpPr>
          <p:nvPr/>
        </p:nvSpPr>
        <p:spPr>
          <a:xfrm>
            <a:off x="232010" y="136525"/>
            <a:ext cx="10364271" cy="9060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D905"/>
                </a:solidFill>
                <a:effectLst/>
                <a:uLnTx/>
                <a:uFillTx/>
                <a:latin typeface="Source Serif Pro"/>
                <a:ea typeface="+mj-ea"/>
                <a:cs typeface="+mj-cs"/>
              </a:rPr>
              <a:t>Fostering Metacognitive Reflection</a:t>
            </a:r>
          </a:p>
        </p:txBody>
      </p:sp>
      <p:sp>
        <p:nvSpPr>
          <p:cNvPr id="6" name="TextBox 5">
            <a:extLst>
              <a:ext uri="{FF2B5EF4-FFF2-40B4-BE49-F238E27FC236}">
                <a16:creationId xmlns:a16="http://schemas.microsoft.com/office/drawing/2014/main" id="{2421C5A8-F636-40B7-9BCB-661E1B69B46C}"/>
              </a:ext>
            </a:extLst>
          </p:cNvPr>
          <p:cNvSpPr txBox="1"/>
          <p:nvPr/>
        </p:nvSpPr>
        <p:spPr>
          <a:xfrm>
            <a:off x="232011" y="943658"/>
            <a:ext cx="7792873" cy="1400383"/>
          </a:xfrm>
          <a:prstGeom prst="rect">
            <a:avLst/>
          </a:prstGeom>
          <a:noFill/>
        </p:spPr>
        <p:txBody>
          <a:bodyPr wrap="square">
            <a:spAutoFit/>
          </a:bodyPr>
          <a:lstStyle/>
          <a:p>
            <a:pPr marL="346075" lvl="1" indent="-346075">
              <a:lnSpc>
                <a:spcPts val="4500"/>
              </a:lnSpc>
              <a:spcAft>
                <a:spcPts val="1200"/>
              </a:spcAft>
              <a:buFont typeface="Arial" panose="020B0604020202020204" pitchFamily="34" charset="0"/>
              <a:buChar char="•"/>
            </a:pPr>
            <a:r>
              <a:rPr lang="en-US" sz="4000" dirty="0">
                <a:solidFill>
                  <a:schemeClr val="bg1"/>
                </a:solidFill>
                <a:latin typeface="Calibri" panose="020F0502020204030204" pitchFamily="34" charset="0"/>
                <a:cs typeface="Calibri" panose="020F0502020204030204" pitchFamily="34" charset="0"/>
              </a:rPr>
              <a:t>Exam Wrappers</a:t>
            </a:r>
          </a:p>
          <a:p>
            <a:pPr marL="346075" lvl="1" indent="-346075">
              <a:lnSpc>
                <a:spcPts val="4500"/>
              </a:lnSpc>
              <a:buFont typeface="Arial" panose="020B0604020202020204" pitchFamily="34" charset="0"/>
              <a:buChar char="•"/>
            </a:pPr>
            <a:r>
              <a:rPr lang="en-US" sz="4000" dirty="0">
                <a:solidFill>
                  <a:schemeClr val="bg1"/>
                </a:solidFill>
                <a:latin typeface="Calibri" panose="020F0502020204030204" pitchFamily="34" charset="0"/>
                <a:cs typeface="Calibri" panose="020F0502020204030204" pitchFamily="34" charset="0"/>
              </a:rPr>
              <a:t>“Friday Five” Weekly Reflection</a:t>
            </a:r>
          </a:p>
        </p:txBody>
      </p:sp>
      <p:sp>
        <p:nvSpPr>
          <p:cNvPr id="2" name="TextBox 1">
            <a:extLst>
              <a:ext uri="{FF2B5EF4-FFF2-40B4-BE49-F238E27FC236}">
                <a16:creationId xmlns:a16="http://schemas.microsoft.com/office/drawing/2014/main" id="{BE921F95-5135-47D0-8F2B-EA9EBAEAED1E}"/>
              </a:ext>
            </a:extLst>
          </p:cNvPr>
          <p:cNvSpPr txBox="1"/>
          <p:nvPr/>
        </p:nvSpPr>
        <p:spPr>
          <a:xfrm>
            <a:off x="1485582" y="2508356"/>
            <a:ext cx="9110699" cy="4082400"/>
          </a:xfrm>
          <a:prstGeom prst="rect">
            <a:avLst/>
          </a:prstGeom>
          <a:solidFill>
            <a:schemeClr val="bg1"/>
          </a:solidFill>
        </p:spPr>
        <p:txBody>
          <a:bodyPr wrap="square" rtlCol="0">
            <a:spAutoFit/>
          </a:bodyPr>
          <a:lstStyle/>
          <a:p>
            <a:pPr marL="0" marR="0">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Describe how you spent your time working on Organic Chemistry this past week.</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3200" dirty="0">
                <a:effectLst/>
                <a:latin typeface="Calibri" panose="020F0502020204030204" pitchFamily="34" charset="0"/>
                <a:ea typeface="Calibri" panose="020F0502020204030204" pitchFamily="34" charset="0"/>
                <a:cs typeface="Times New Roman" panose="02020603050405020304" pitchFamily="18" charset="0"/>
              </a:rPr>
              <a:t>Describe your plan for working on Organic Chemistry this coming week.</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3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   3</a:t>
            </a:r>
            <a:r>
              <a:rPr lang="en-US" sz="3200" baseline="300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rd</a:t>
            </a:r>
            <a:r>
              <a:rPr lang="en-US" sz="32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32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prompt…</a:t>
            </a:r>
            <a:r>
              <a:rPr lang="en-US" sz="3200"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promotes </a:t>
            </a:r>
            <a:r>
              <a:rPr lang="en-US" sz="3200" b="1"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Purpose</a:t>
            </a:r>
            <a:r>
              <a:rPr lang="en-US" sz="3200"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Relevance</a:t>
            </a:r>
            <a:r>
              <a:rPr lang="en-US" sz="3200"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Value</a:t>
            </a:r>
          </a:p>
          <a:p>
            <a:r>
              <a:rPr lang="en-US" sz="3200" i="1" dirty="0">
                <a:solidFill>
                  <a:schemeClr val="accent1">
                    <a:lumMod val="50000"/>
                  </a:schemeClr>
                </a:solidFill>
                <a:latin typeface="Calibri" panose="020F0502020204030204" pitchFamily="34" charset="0"/>
                <a:cs typeface="Times New Roman" panose="02020603050405020304" pitchFamily="18" charset="0"/>
              </a:rPr>
              <a:t>                      …and it’s a wonderful way to connect!</a:t>
            </a:r>
            <a:endParaRPr lang="en-US" sz="1600" i="1" dirty="0">
              <a:solidFill>
                <a:schemeClr val="accent1">
                  <a:lumMod val="50000"/>
                </a:schemeClr>
              </a:solidFill>
            </a:endParaRPr>
          </a:p>
        </p:txBody>
      </p:sp>
    </p:spTree>
    <p:extLst>
      <p:ext uri="{BB962C8B-B14F-4D97-AF65-F5344CB8AC3E}">
        <p14:creationId xmlns:p14="http://schemas.microsoft.com/office/powerpoint/2010/main" val="234626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1E65C6-86AF-4010-A9D5-12D6F1B2203C}"/>
              </a:ext>
            </a:extLst>
          </p:cNvPr>
          <p:cNvSpPr>
            <a:spLocks noGrp="1"/>
          </p:cNvSpPr>
          <p:nvPr>
            <p:ph type="sldNum" sz="quarter" idx="12"/>
          </p:nvPr>
        </p:nvSpPr>
        <p:spPr/>
        <p:txBody>
          <a:bodyPr/>
          <a:lstStyle/>
          <a:p>
            <a:fld id="{29D81C1D-71AE-404E-8BFC-9F552A8A6EE1}" type="slidenum">
              <a:rPr lang="en-US" smtClean="0"/>
              <a:pPr/>
              <a:t>15</a:t>
            </a:fld>
            <a:endParaRPr lang="en-US" dirty="0"/>
          </a:p>
        </p:txBody>
      </p:sp>
      <p:sp>
        <p:nvSpPr>
          <p:cNvPr id="4" name="Slide Number Placeholder 1">
            <a:extLst>
              <a:ext uri="{FF2B5EF4-FFF2-40B4-BE49-F238E27FC236}">
                <a16:creationId xmlns:a16="http://schemas.microsoft.com/office/drawing/2014/main" id="{E4E6750A-2C79-4B7A-A70A-A299F2136ADA}"/>
              </a:ext>
            </a:extLst>
          </p:cNvPr>
          <p:cNvSpPr txBox="1">
            <a:spLocks/>
          </p:cNvSpPr>
          <p:nvPr/>
        </p:nvSpPr>
        <p:spPr>
          <a:xfrm>
            <a:off x="5573027" y="6400800"/>
            <a:ext cx="1045946"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D81C1D-71AE-404E-8BFC-9F552A8A6EE1}" type="slidenum">
              <a:rPr lang="en-US" smtClean="0"/>
              <a:pPr/>
              <a:t>15</a:t>
            </a:fld>
            <a:endParaRPr lang="en-US" dirty="0"/>
          </a:p>
        </p:txBody>
      </p:sp>
      <p:sp>
        <p:nvSpPr>
          <p:cNvPr id="5" name="Title 1">
            <a:extLst>
              <a:ext uri="{FF2B5EF4-FFF2-40B4-BE49-F238E27FC236}">
                <a16:creationId xmlns:a16="http://schemas.microsoft.com/office/drawing/2014/main" id="{3EC909F5-136C-4668-84CE-D96BAC9CC26F}"/>
              </a:ext>
            </a:extLst>
          </p:cNvPr>
          <p:cNvSpPr txBox="1">
            <a:spLocks/>
          </p:cNvSpPr>
          <p:nvPr/>
        </p:nvSpPr>
        <p:spPr>
          <a:xfrm>
            <a:off x="232010" y="136525"/>
            <a:ext cx="11563750" cy="9060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D905"/>
                </a:solidFill>
                <a:effectLst/>
                <a:uLnTx/>
                <a:uFillTx/>
                <a:latin typeface="Source Serif Pro"/>
                <a:ea typeface="+mj-ea"/>
                <a:cs typeface="+mj-cs"/>
              </a:rPr>
              <a:t>“Friday 5” to Motivate &amp; Make Connections</a:t>
            </a:r>
          </a:p>
        </p:txBody>
      </p:sp>
      <p:sp>
        <p:nvSpPr>
          <p:cNvPr id="6" name="TextBox 5">
            <a:extLst>
              <a:ext uri="{FF2B5EF4-FFF2-40B4-BE49-F238E27FC236}">
                <a16:creationId xmlns:a16="http://schemas.microsoft.com/office/drawing/2014/main" id="{2421C5A8-F636-40B7-9BCB-661E1B69B46C}"/>
              </a:ext>
            </a:extLst>
          </p:cNvPr>
          <p:cNvSpPr txBox="1"/>
          <p:nvPr/>
        </p:nvSpPr>
        <p:spPr>
          <a:xfrm>
            <a:off x="353704" y="1106040"/>
            <a:ext cx="8256896" cy="669414"/>
          </a:xfrm>
          <a:prstGeom prst="rect">
            <a:avLst/>
          </a:prstGeom>
          <a:noFill/>
        </p:spPr>
        <p:txBody>
          <a:bodyPr wrap="square">
            <a:spAutoFit/>
          </a:bodyPr>
          <a:lstStyle/>
          <a:p>
            <a:pPr marL="0" lvl="1">
              <a:lnSpc>
                <a:spcPts val="4500"/>
              </a:lnSpc>
            </a:pPr>
            <a:r>
              <a:rPr lang="en-US" sz="4400" b="1" dirty="0">
                <a:solidFill>
                  <a:schemeClr val="bg1"/>
                </a:solidFill>
                <a:latin typeface="Calibri" panose="020F0502020204030204" pitchFamily="34" charset="0"/>
                <a:cs typeface="Calibri" panose="020F0502020204030204" pitchFamily="34" charset="0"/>
              </a:rPr>
              <a:t>Add a Zoom profile picture</a:t>
            </a:r>
          </a:p>
        </p:txBody>
      </p:sp>
      <p:sp>
        <p:nvSpPr>
          <p:cNvPr id="2" name="TextBox 1">
            <a:extLst>
              <a:ext uri="{FF2B5EF4-FFF2-40B4-BE49-F238E27FC236}">
                <a16:creationId xmlns:a16="http://schemas.microsoft.com/office/drawing/2014/main" id="{BE921F95-5135-47D0-8F2B-EA9EBAEAED1E}"/>
              </a:ext>
            </a:extLst>
          </p:cNvPr>
          <p:cNvSpPr txBox="1"/>
          <p:nvPr/>
        </p:nvSpPr>
        <p:spPr>
          <a:xfrm>
            <a:off x="1485582" y="2208105"/>
            <a:ext cx="9337093" cy="3230628"/>
          </a:xfrm>
          <a:prstGeom prst="rect">
            <a:avLst/>
          </a:prstGeom>
          <a:solidFill>
            <a:schemeClr val="bg1"/>
          </a:solidFill>
        </p:spPr>
        <p:txBody>
          <a:bodyPr wrap="square" rtlCol="0">
            <a:spAutoFit/>
          </a:bodyPr>
          <a:lstStyle/>
          <a:p>
            <a:pPr marL="0" marR="0">
              <a:lnSpc>
                <a:spcPct val="107000"/>
              </a:lnSpc>
              <a:spcBef>
                <a:spcPts val="0"/>
              </a:spcBef>
              <a:spcAft>
                <a:spcPts val="80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Battling Zoom fatigue</a:t>
            </a:r>
            <a:r>
              <a:rPr lang="en-US" sz="3200" dirty="0">
                <a:effectLst/>
                <a:latin typeface="Calibri" panose="020F0502020204030204" pitchFamily="34" charset="0"/>
                <a:ea typeface="Calibri" panose="020F0502020204030204" pitchFamily="34" charset="0"/>
                <a:cs typeface="Times New Roman" panose="02020603050405020304" pitchFamily="18" charset="0"/>
              </a:rPr>
              <a:t>. One thing that makes Zoom more engaging is knowing who is in the meeting or virtual classroom. Your assignment this weekend is to log in to </a:t>
            </a:r>
            <a:r>
              <a:rPr lang="en-US" sz="3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https://cpp.zoom.us</a:t>
            </a:r>
            <a:r>
              <a:rPr lang="en-US" sz="3200" dirty="0">
                <a:effectLst/>
                <a:latin typeface="Calibri" panose="020F0502020204030204" pitchFamily="34" charset="0"/>
                <a:ea typeface="Calibri" panose="020F0502020204030204" pitchFamily="34" charset="0"/>
                <a:cs typeface="Times New Roman" panose="02020603050405020304" pitchFamily="18" charset="0"/>
              </a:rPr>
              <a:t> and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add a Profile picture</a:t>
            </a:r>
            <a:r>
              <a:rPr lang="en-US" sz="3200" dirty="0">
                <a:effectLst/>
                <a:latin typeface="Calibri" panose="020F0502020204030204" pitchFamily="34" charset="0"/>
                <a:ea typeface="Calibri" panose="020F0502020204030204" pitchFamily="34" charset="0"/>
                <a:cs typeface="Times New Roman" panose="02020603050405020304" pitchFamily="18" charset="0"/>
              </a:rPr>
              <a:t>! A photo of you would be great, but you can also use an avatar or a pet pic, etc.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Upload a screen shot here:</a:t>
            </a:r>
            <a:endParaRPr lang="en-US" sz="4400" b="1" i="1" dirty="0"/>
          </a:p>
        </p:txBody>
      </p:sp>
    </p:spTree>
    <p:extLst>
      <p:ext uri="{BB962C8B-B14F-4D97-AF65-F5344CB8AC3E}">
        <p14:creationId xmlns:p14="http://schemas.microsoft.com/office/powerpoint/2010/main" val="1590046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1E65C6-86AF-4010-A9D5-12D6F1B2203C}"/>
              </a:ext>
            </a:extLst>
          </p:cNvPr>
          <p:cNvSpPr>
            <a:spLocks noGrp="1"/>
          </p:cNvSpPr>
          <p:nvPr>
            <p:ph type="sldNum" sz="quarter" idx="12"/>
          </p:nvPr>
        </p:nvSpPr>
        <p:spPr/>
        <p:txBody>
          <a:bodyPr/>
          <a:lstStyle/>
          <a:p>
            <a:fld id="{29D81C1D-71AE-404E-8BFC-9F552A8A6EE1}" type="slidenum">
              <a:rPr lang="en-US" smtClean="0"/>
              <a:pPr/>
              <a:t>16</a:t>
            </a:fld>
            <a:endParaRPr lang="en-US" dirty="0"/>
          </a:p>
        </p:txBody>
      </p:sp>
      <p:sp>
        <p:nvSpPr>
          <p:cNvPr id="4" name="Slide Number Placeholder 1">
            <a:extLst>
              <a:ext uri="{FF2B5EF4-FFF2-40B4-BE49-F238E27FC236}">
                <a16:creationId xmlns:a16="http://schemas.microsoft.com/office/drawing/2014/main" id="{E4E6750A-2C79-4B7A-A70A-A299F2136ADA}"/>
              </a:ext>
            </a:extLst>
          </p:cNvPr>
          <p:cNvSpPr txBox="1">
            <a:spLocks/>
          </p:cNvSpPr>
          <p:nvPr/>
        </p:nvSpPr>
        <p:spPr>
          <a:xfrm>
            <a:off x="5573027" y="6400800"/>
            <a:ext cx="1045946"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D81C1D-71AE-404E-8BFC-9F552A8A6EE1}" type="slidenum">
              <a:rPr lang="en-US" smtClean="0"/>
              <a:pPr/>
              <a:t>16</a:t>
            </a:fld>
            <a:endParaRPr lang="en-US" dirty="0"/>
          </a:p>
        </p:txBody>
      </p:sp>
      <p:sp>
        <p:nvSpPr>
          <p:cNvPr id="5" name="Title 1">
            <a:extLst>
              <a:ext uri="{FF2B5EF4-FFF2-40B4-BE49-F238E27FC236}">
                <a16:creationId xmlns:a16="http://schemas.microsoft.com/office/drawing/2014/main" id="{3EC909F5-136C-4668-84CE-D96BAC9CC26F}"/>
              </a:ext>
            </a:extLst>
          </p:cNvPr>
          <p:cNvSpPr txBox="1">
            <a:spLocks/>
          </p:cNvSpPr>
          <p:nvPr/>
        </p:nvSpPr>
        <p:spPr>
          <a:xfrm>
            <a:off x="232010" y="136525"/>
            <a:ext cx="11563750" cy="9060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D905"/>
                </a:solidFill>
                <a:effectLst/>
                <a:uLnTx/>
                <a:uFillTx/>
                <a:latin typeface="Source Serif Pro"/>
                <a:ea typeface="+mj-ea"/>
                <a:cs typeface="+mj-cs"/>
              </a:rPr>
              <a:t>“Friday 5” to Motivate &amp; Make Connections</a:t>
            </a:r>
          </a:p>
        </p:txBody>
      </p:sp>
      <p:sp>
        <p:nvSpPr>
          <p:cNvPr id="6" name="TextBox 5">
            <a:extLst>
              <a:ext uri="{FF2B5EF4-FFF2-40B4-BE49-F238E27FC236}">
                <a16:creationId xmlns:a16="http://schemas.microsoft.com/office/drawing/2014/main" id="{2421C5A8-F636-40B7-9BCB-661E1B69B46C}"/>
              </a:ext>
            </a:extLst>
          </p:cNvPr>
          <p:cNvSpPr txBox="1"/>
          <p:nvPr/>
        </p:nvSpPr>
        <p:spPr>
          <a:xfrm>
            <a:off x="353703" y="1106040"/>
            <a:ext cx="9076899" cy="674095"/>
          </a:xfrm>
          <a:prstGeom prst="rect">
            <a:avLst/>
          </a:prstGeom>
          <a:noFill/>
        </p:spPr>
        <p:txBody>
          <a:bodyPr wrap="square">
            <a:spAutoFit/>
          </a:bodyPr>
          <a:lstStyle/>
          <a:p>
            <a:pPr marL="0" lvl="1">
              <a:lnSpc>
                <a:spcPts val="4500"/>
              </a:lnSpc>
            </a:pPr>
            <a:r>
              <a:rPr lang="en-US" sz="4400" b="1" dirty="0">
                <a:solidFill>
                  <a:schemeClr val="bg1"/>
                </a:solidFill>
                <a:latin typeface="Calibri" panose="020F0502020204030204" pitchFamily="34" charset="0"/>
                <a:cs typeface="Calibri" panose="020F0502020204030204" pitchFamily="34" charset="0"/>
              </a:rPr>
              <a:t>Course Check-in: Start-Stop-Continue</a:t>
            </a:r>
          </a:p>
        </p:txBody>
      </p:sp>
      <p:sp>
        <p:nvSpPr>
          <p:cNvPr id="2" name="TextBox 1">
            <a:extLst>
              <a:ext uri="{FF2B5EF4-FFF2-40B4-BE49-F238E27FC236}">
                <a16:creationId xmlns:a16="http://schemas.microsoft.com/office/drawing/2014/main" id="{BE921F95-5135-47D0-8F2B-EA9EBAEAED1E}"/>
              </a:ext>
            </a:extLst>
          </p:cNvPr>
          <p:cNvSpPr txBox="1"/>
          <p:nvPr/>
        </p:nvSpPr>
        <p:spPr>
          <a:xfrm>
            <a:off x="909622" y="2128002"/>
            <a:ext cx="10208525" cy="3757567"/>
          </a:xfrm>
          <a:prstGeom prst="rect">
            <a:avLst/>
          </a:prstGeom>
          <a:solidFill>
            <a:schemeClr val="bg1"/>
          </a:solidFill>
        </p:spPr>
        <p:txBody>
          <a:bodyPr wrap="square" rtlCol="0">
            <a:spAutoFit/>
          </a:bodyPr>
          <a:lstStyle/>
          <a:p>
            <a:pPr marL="0" marR="0">
              <a:lnSpc>
                <a:spcPct val="107000"/>
              </a:lnSpc>
              <a:spcBef>
                <a:spcPts val="1200"/>
              </a:spcBef>
              <a:spcAft>
                <a:spcPts val="120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How is CHM 3150 going so far? </a:t>
            </a:r>
            <a:r>
              <a:rPr lang="en-US" sz="3200" dirty="0">
                <a:effectLst/>
                <a:latin typeface="Calibri" panose="020F0502020204030204" pitchFamily="34" charset="0"/>
                <a:ea typeface="Calibri" panose="020F0502020204030204" pitchFamily="34" charset="0"/>
                <a:cs typeface="Times New Roman" panose="02020603050405020304" pitchFamily="18" charset="0"/>
              </a:rPr>
              <a:t>We all had SO much to navigate at the start of the semester, but hopefully you are finding your groove and falling into some sort of new-normal routine.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Do you have any feedback for me?  </a:t>
            </a:r>
            <a:r>
              <a:rPr lang="en-US" sz="3200" dirty="0">
                <a:effectLst/>
                <a:latin typeface="Calibri" panose="020F0502020204030204" pitchFamily="34" charset="0"/>
                <a:ea typeface="Calibri" panose="020F0502020204030204" pitchFamily="34" charset="0"/>
                <a:cs typeface="Times New Roman" panose="02020603050405020304" pitchFamily="18" charset="0"/>
              </a:rPr>
              <a:t>Is there anything you wish I would do differently, or stop altogether?  Anything that is working well that you want me to continue?  Please share!</a:t>
            </a:r>
            <a:endParaRPr lang="en-US" sz="2800" b="1" i="1" dirty="0"/>
          </a:p>
        </p:txBody>
      </p:sp>
    </p:spTree>
    <p:extLst>
      <p:ext uri="{BB962C8B-B14F-4D97-AF65-F5344CB8AC3E}">
        <p14:creationId xmlns:p14="http://schemas.microsoft.com/office/powerpoint/2010/main" val="1119112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1E65C6-86AF-4010-A9D5-12D6F1B2203C}"/>
              </a:ext>
            </a:extLst>
          </p:cNvPr>
          <p:cNvSpPr>
            <a:spLocks noGrp="1"/>
          </p:cNvSpPr>
          <p:nvPr>
            <p:ph type="sldNum" sz="quarter" idx="12"/>
          </p:nvPr>
        </p:nvSpPr>
        <p:spPr/>
        <p:txBody>
          <a:bodyPr/>
          <a:lstStyle/>
          <a:p>
            <a:fld id="{29D81C1D-71AE-404E-8BFC-9F552A8A6EE1}" type="slidenum">
              <a:rPr lang="en-US" smtClean="0"/>
              <a:pPr/>
              <a:t>17</a:t>
            </a:fld>
            <a:endParaRPr lang="en-US" dirty="0"/>
          </a:p>
        </p:txBody>
      </p:sp>
      <p:sp>
        <p:nvSpPr>
          <p:cNvPr id="4" name="Slide Number Placeholder 1">
            <a:extLst>
              <a:ext uri="{FF2B5EF4-FFF2-40B4-BE49-F238E27FC236}">
                <a16:creationId xmlns:a16="http://schemas.microsoft.com/office/drawing/2014/main" id="{E4E6750A-2C79-4B7A-A70A-A299F2136ADA}"/>
              </a:ext>
            </a:extLst>
          </p:cNvPr>
          <p:cNvSpPr txBox="1">
            <a:spLocks/>
          </p:cNvSpPr>
          <p:nvPr/>
        </p:nvSpPr>
        <p:spPr>
          <a:xfrm>
            <a:off x="5573027" y="6400800"/>
            <a:ext cx="1045946"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D81C1D-71AE-404E-8BFC-9F552A8A6EE1}" type="slidenum">
              <a:rPr lang="en-US" smtClean="0"/>
              <a:pPr/>
              <a:t>17</a:t>
            </a:fld>
            <a:endParaRPr lang="en-US" dirty="0"/>
          </a:p>
        </p:txBody>
      </p:sp>
      <p:sp>
        <p:nvSpPr>
          <p:cNvPr id="5" name="Title 1">
            <a:extLst>
              <a:ext uri="{FF2B5EF4-FFF2-40B4-BE49-F238E27FC236}">
                <a16:creationId xmlns:a16="http://schemas.microsoft.com/office/drawing/2014/main" id="{3EC909F5-136C-4668-84CE-D96BAC9CC26F}"/>
              </a:ext>
            </a:extLst>
          </p:cNvPr>
          <p:cNvSpPr txBox="1">
            <a:spLocks/>
          </p:cNvSpPr>
          <p:nvPr/>
        </p:nvSpPr>
        <p:spPr>
          <a:xfrm>
            <a:off x="232010" y="136525"/>
            <a:ext cx="11563750" cy="9060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D905"/>
                </a:solidFill>
                <a:effectLst/>
                <a:uLnTx/>
                <a:uFillTx/>
                <a:latin typeface="Source Serif Pro"/>
                <a:ea typeface="+mj-ea"/>
                <a:cs typeface="+mj-cs"/>
              </a:rPr>
              <a:t>“Friday 5” to Motivate &amp; Make Connections</a:t>
            </a:r>
          </a:p>
        </p:txBody>
      </p:sp>
      <p:sp>
        <p:nvSpPr>
          <p:cNvPr id="6" name="TextBox 5">
            <a:extLst>
              <a:ext uri="{FF2B5EF4-FFF2-40B4-BE49-F238E27FC236}">
                <a16:creationId xmlns:a16="http://schemas.microsoft.com/office/drawing/2014/main" id="{2421C5A8-F636-40B7-9BCB-661E1B69B46C}"/>
              </a:ext>
            </a:extLst>
          </p:cNvPr>
          <p:cNvSpPr txBox="1"/>
          <p:nvPr/>
        </p:nvSpPr>
        <p:spPr>
          <a:xfrm>
            <a:off x="218362" y="914971"/>
            <a:ext cx="8256896" cy="669414"/>
          </a:xfrm>
          <a:prstGeom prst="rect">
            <a:avLst/>
          </a:prstGeom>
          <a:noFill/>
        </p:spPr>
        <p:txBody>
          <a:bodyPr wrap="square">
            <a:spAutoFit/>
          </a:bodyPr>
          <a:lstStyle/>
          <a:p>
            <a:pPr marL="0" lvl="1">
              <a:lnSpc>
                <a:spcPts val="4500"/>
              </a:lnSpc>
            </a:pPr>
            <a:r>
              <a:rPr lang="en-US" sz="4400" b="1" dirty="0">
                <a:solidFill>
                  <a:schemeClr val="bg1"/>
                </a:solidFill>
                <a:latin typeface="Calibri" panose="020F0502020204030204" pitchFamily="34" charset="0"/>
                <a:cs typeface="Calibri" panose="020F0502020204030204" pitchFamily="34" charset="0"/>
              </a:rPr>
              <a:t>Mental Health Check-in</a:t>
            </a:r>
          </a:p>
        </p:txBody>
      </p:sp>
      <p:sp>
        <p:nvSpPr>
          <p:cNvPr id="2" name="TextBox 1">
            <a:extLst>
              <a:ext uri="{FF2B5EF4-FFF2-40B4-BE49-F238E27FC236}">
                <a16:creationId xmlns:a16="http://schemas.microsoft.com/office/drawing/2014/main" id="{BE921F95-5135-47D0-8F2B-EA9EBAEAED1E}"/>
              </a:ext>
            </a:extLst>
          </p:cNvPr>
          <p:cNvSpPr txBox="1"/>
          <p:nvPr/>
        </p:nvSpPr>
        <p:spPr>
          <a:xfrm>
            <a:off x="218362" y="1767869"/>
            <a:ext cx="11791667" cy="4811445"/>
          </a:xfrm>
          <a:prstGeom prst="rect">
            <a:avLst/>
          </a:prstGeom>
          <a:solidFill>
            <a:schemeClr val="bg1"/>
          </a:solidFill>
        </p:spPr>
        <p:txBody>
          <a:bodyPr wrap="square" rtlCol="0">
            <a:spAutoFit/>
          </a:bodyPr>
          <a:lstStyle/>
          <a:p>
            <a:pPr marL="0" marR="0">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This year our nation reflects on the events of 9/11/2001, at a time when we are facing another great upheaval - coming from several directions at once.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There is no question your life has been disrupted in many ways since March.  </a:t>
            </a:r>
            <a:r>
              <a:rPr lang="en-US" sz="3200" dirty="0">
                <a:effectLst/>
                <a:latin typeface="Calibri" panose="020F0502020204030204" pitchFamily="34" charset="0"/>
                <a:ea typeface="Calibri" panose="020F0502020204030204" pitchFamily="34" charset="0"/>
                <a:cs typeface="Times New Roman" panose="02020603050405020304" pitchFamily="18" charset="0"/>
              </a:rPr>
              <a:t>Like 9/11, the year 2020 will certainly go down in the history books, and hopefully what will be commemorated when we reflect on this time is our resilience and the triumph of science and a monumental shift toward a more tolerant and compassionate society.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How are you doing?  </a:t>
            </a:r>
            <a:r>
              <a:rPr lang="en-US" sz="3200" dirty="0">
                <a:effectLst/>
                <a:latin typeface="Calibri" panose="020F0502020204030204" pitchFamily="34" charset="0"/>
                <a:ea typeface="Calibri" panose="020F0502020204030204" pitchFamily="34" charset="0"/>
                <a:cs typeface="Times New Roman" panose="02020603050405020304" pitchFamily="18" charset="0"/>
              </a:rPr>
              <a:t>Have you developed some positive coping strategies as you adjust to the new normal?</a:t>
            </a:r>
            <a:endParaRPr lang="en-US" sz="4400" b="1" i="1" dirty="0"/>
          </a:p>
        </p:txBody>
      </p:sp>
    </p:spTree>
    <p:extLst>
      <p:ext uri="{BB962C8B-B14F-4D97-AF65-F5344CB8AC3E}">
        <p14:creationId xmlns:p14="http://schemas.microsoft.com/office/powerpoint/2010/main" val="3625495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1E65C6-86AF-4010-A9D5-12D6F1B2203C}"/>
              </a:ext>
            </a:extLst>
          </p:cNvPr>
          <p:cNvSpPr>
            <a:spLocks noGrp="1"/>
          </p:cNvSpPr>
          <p:nvPr>
            <p:ph type="sldNum" sz="quarter" idx="12"/>
          </p:nvPr>
        </p:nvSpPr>
        <p:spPr/>
        <p:txBody>
          <a:bodyPr/>
          <a:lstStyle/>
          <a:p>
            <a:fld id="{29D81C1D-71AE-404E-8BFC-9F552A8A6EE1}" type="slidenum">
              <a:rPr lang="en-US" smtClean="0"/>
              <a:pPr/>
              <a:t>18</a:t>
            </a:fld>
            <a:endParaRPr lang="en-US" dirty="0"/>
          </a:p>
        </p:txBody>
      </p:sp>
      <p:sp>
        <p:nvSpPr>
          <p:cNvPr id="4" name="Slide Number Placeholder 1">
            <a:extLst>
              <a:ext uri="{FF2B5EF4-FFF2-40B4-BE49-F238E27FC236}">
                <a16:creationId xmlns:a16="http://schemas.microsoft.com/office/drawing/2014/main" id="{E4E6750A-2C79-4B7A-A70A-A299F2136ADA}"/>
              </a:ext>
            </a:extLst>
          </p:cNvPr>
          <p:cNvSpPr txBox="1">
            <a:spLocks/>
          </p:cNvSpPr>
          <p:nvPr/>
        </p:nvSpPr>
        <p:spPr>
          <a:xfrm>
            <a:off x="5573027" y="6400800"/>
            <a:ext cx="1045946"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D81C1D-71AE-404E-8BFC-9F552A8A6EE1}" type="slidenum">
              <a:rPr lang="en-US" smtClean="0"/>
              <a:pPr/>
              <a:t>18</a:t>
            </a:fld>
            <a:endParaRPr lang="en-US" dirty="0"/>
          </a:p>
        </p:txBody>
      </p:sp>
      <p:sp>
        <p:nvSpPr>
          <p:cNvPr id="5" name="Title 1">
            <a:extLst>
              <a:ext uri="{FF2B5EF4-FFF2-40B4-BE49-F238E27FC236}">
                <a16:creationId xmlns:a16="http://schemas.microsoft.com/office/drawing/2014/main" id="{3EC909F5-136C-4668-84CE-D96BAC9CC26F}"/>
              </a:ext>
            </a:extLst>
          </p:cNvPr>
          <p:cNvSpPr txBox="1">
            <a:spLocks/>
          </p:cNvSpPr>
          <p:nvPr/>
        </p:nvSpPr>
        <p:spPr>
          <a:xfrm>
            <a:off x="54586" y="1"/>
            <a:ext cx="11563750" cy="97431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D905"/>
                </a:solidFill>
                <a:effectLst/>
                <a:uLnTx/>
                <a:uFillTx/>
                <a:latin typeface="Source Serif Pro"/>
                <a:ea typeface="+mj-ea"/>
                <a:cs typeface="+mj-cs"/>
              </a:rPr>
              <a:t>“Friday 5” to Motivate &amp; Make Connections</a:t>
            </a:r>
          </a:p>
        </p:txBody>
      </p:sp>
      <p:sp>
        <p:nvSpPr>
          <p:cNvPr id="6" name="TextBox 5">
            <a:extLst>
              <a:ext uri="{FF2B5EF4-FFF2-40B4-BE49-F238E27FC236}">
                <a16:creationId xmlns:a16="http://schemas.microsoft.com/office/drawing/2014/main" id="{2421C5A8-F636-40B7-9BCB-661E1B69B46C}"/>
              </a:ext>
            </a:extLst>
          </p:cNvPr>
          <p:cNvSpPr txBox="1"/>
          <p:nvPr/>
        </p:nvSpPr>
        <p:spPr>
          <a:xfrm>
            <a:off x="109182" y="592795"/>
            <a:ext cx="8256896" cy="669414"/>
          </a:xfrm>
          <a:prstGeom prst="rect">
            <a:avLst/>
          </a:prstGeom>
          <a:noFill/>
        </p:spPr>
        <p:txBody>
          <a:bodyPr wrap="square">
            <a:spAutoFit/>
          </a:bodyPr>
          <a:lstStyle/>
          <a:p>
            <a:pPr marL="0" lvl="1">
              <a:lnSpc>
                <a:spcPts val="4500"/>
              </a:lnSpc>
            </a:pPr>
            <a:r>
              <a:rPr lang="en-US" sz="4400" b="1" dirty="0">
                <a:solidFill>
                  <a:schemeClr val="bg1"/>
                </a:solidFill>
                <a:latin typeface="Calibri" panose="020F0502020204030204" pitchFamily="34" charset="0"/>
                <a:cs typeface="Calibri" panose="020F0502020204030204" pitchFamily="34" charset="0"/>
              </a:rPr>
              <a:t>Showing gratitude</a:t>
            </a:r>
          </a:p>
        </p:txBody>
      </p:sp>
      <p:sp>
        <p:nvSpPr>
          <p:cNvPr id="2" name="TextBox 1">
            <a:extLst>
              <a:ext uri="{FF2B5EF4-FFF2-40B4-BE49-F238E27FC236}">
                <a16:creationId xmlns:a16="http://schemas.microsoft.com/office/drawing/2014/main" id="{BE921F95-5135-47D0-8F2B-EA9EBAEAED1E}"/>
              </a:ext>
            </a:extLst>
          </p:cNvPr>
          <p:cNvSpPr txBox="1"/>
          <p:nvPr/>
        </p:nvSpPr>
        <p:spPr>
          <a:xfrm>
            <a:off x="191070" y="1192021"/>
            <a:ext cx="11823058" cy="5604163"/>
          </a:xfrm>
          <a:prstGeom prst="rect">
            <a:avLst/>
          </a:prstGeom>
          <a:solidFill>
            <a:schemeClr val="bg1"/>
          </a:solidFill>
        </p:spPr>
        <p:txBody>
          <a:bodyPr wrap="square" rtlCol="0">
            <a:sp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It is a Thanksgiving tradition to reflect on what we are thankful for.  Going around the table and taking turns to express our gratitude is a wonderful exercise that can bring us all together.  Wouldn’t it be nice to do that throughout the year?  In fact, the practice of frequently focusing your attention on the positive aspects of life, can have a tremendous impact on your mental well-being and even your physical health!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Want scientific evidence?</a:t>
            </a:r>
            <a:r>
              <a:rPr lang="en-US" sz="2800" dirty="0">
                <a:effectLst/>
                <a:latin typeface="Calibri" panose="020F0502020204030204" pitchFamily="34" charset="0"/>
                <a:ea typeface="Calibri" panose="020F0502020204030204" pitchFamily="34" charset="0"/>
                <a:cs typeface="Times New Roman" panose="02020603050405020304" pitchFamily="18" charset="0"/>
              </a:rPr>
              <a:t>) Why not start a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gratitude journal</a:t>
            </a:r>
            <a:r>
              <a:rPr lang="en-US" sz="2800" dirty="0">
                <a:effectLst/>
                <a:latin typeface="Calibri" panose="020F0502020204030204" pitchFamily="34" charset="0"/>
                <a:ea typeface="Calibri" panose="020F0502020204030204" pitchFamily="34" charset="0"/>
                <a:cs typeface="Times New Roman" panose="02020603050405020304" pitchFamily="18" charset="0"/>
              </a:rPr>
              <a:t>, or start sticking Post-It notes on a gratitude wall?  Here is a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website</a:t>
            </a:r>
            <a:r>
              <a:rPr lang="en-US" sz="2800" dirty="0">
                <a:effectLst/>
                <a:latin typeface="Calibri" panose="020F0502020204030204" pitchFamily="34" charset="0"/>
                <a:ea typeface="Calibri" panose="020F0502020204030204" pitchFamily="34" charset="0"/>
                <a:cs typeface="Times New Roman" panose="02020603050405020304" pitchFamily="18" charset="0"/>
              </a:rPr>
              <a:t> with many great ideas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here are the 13 most popular</a:t>
            </a:r>
            <a:r>
              <a:rPr lang="en-US" sz="2800" dirty="0">
                <a:effectLst/>
                <a:latin typeface="Calibri" panose="020F0502020204030204" pitchFamily="34" charset="0"/>
                <a:ea typeface="Calibri" panose="020F0502020204030204" pitchFamily="34" charset="0"/>
                <a:cs typeface="Times New Roman" panose="02020603050405020304" pitchFamily="18" charset="0"/>
              </a:rPr>
              <a:t>).  There are even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gratitude apps</a:t>
            </a:r>
            <a:r>
              <a:rPr lang="en-US" sz="2800" dirty="0">
                <a:effectLst/>
                <a:latin typeface="Calibri" panose="020F0502020204030204" pitchFamily="34" charset="0"/>
                <a:ea typeface="Calibri" panose="020F0502020204030204" pitchFamily="34" charset="0"/>
                <a:cs typeface="Times New Roman" panose="02020603050405020304" pitchFamily="18" charset="0"/>
              </a:rPr>
              <a:t> you can get for your phone!  In the space below, write a thank-you note to someone, deeply reflect on something that made you smile recently, or describe in detail five things you love about your favorite place/friend/pet/ food/hobby/season/music... For more ideas, Google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Gratitude Prompts</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6153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1E65C6-86AF-4010-A9D5-12D6F1B2203C}"/>
              </a:ext>
            </a:extLst>
          </p:cNvPr>
          <p:cNvSpPr>
            <a:spLocks noGrp="1"/>
          </p:cNvSpPr>
          <p:nvPr>
            <p:ph type="sldNum" sz="quarter" idx="12"/>
          </p:nvPr>
        </p:nvSpPr>
        <p:spPr/>
        <p:txBody>
          <a:bodyPr/>
          <a:lstStyle/>
          <a:p>
            <a:fld id="{29D81C1D-71AE-404E-8BFC-9F552A8A6EE1}" type="slidenum">
              <a:rPr lang="en-US" smtClean="0"/>
              <a:pPr/>
              <a:t>19</a:t>
            </a:fld>
            <a:endParaRPr lang="en-US" dirty="0"/>
          </a:p>
        </p:txBody>
      </p:sp>
      <p:sp>
        <p:nvSpPr>
          <p:cNvPr id="4" name="Slide Number Placeholder 1">
            <a:extLst>
              <a:ext uri="{FF2B5EF4-FFF2-40B4-BE49-F238E27FC236}">
                <a16:creationId xmlns:a16="http://schemas.microsoft.com/office/drawing/2014/main" id="{E4E6750A-2C79-4B7A-A70A-A299F2136ADA}"/>
              </a:ext>
            </a:extLst>
          </p:cNvPr>
          <p:cNvSpPr txBox="1">
            <a:spLocks/>
          </p:cNvSpPr>
          <p:nvPr/>
        </p:nvSpPr>
        <p:spPr>
          <a:xfrm>
            <a:off x="5573027" y="6400800"/>
            <a:ext cx="1045946"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D81C1D-71AE-404E-8BFC-9F552A8A6EE1}" type="slidenum">
              <a:rPr lang="en-US" smtClean="0"/>
              <a:pPr/>
              <a:t>19</a:t>
            </a:fld>
            <a:endParaRPr lang="en-US" dirty="0"/>
          </a:p>
        </p:txBody>
      </p:sp>
      <p:sp>
        <p:nvSpPr>
          <p:cNvPr id="5" name="Title 1">
            <a:extLst>
              <a:ext uri="{FF2B5EF4-FFF2-40B4-BE49-F238E27FC236}">
                <a16:creationId xmlns:a16="http://schemas.microsoft.com/office/drawing/2014/main" id="{3EC909F5-136C-4668-84CE-D96BAC9CC26F}"/>
              </a:ext>
            </a:extLst>
          </p:cNvPr>
          <p:cNvSpPr txBox="1">
            <a:spLocks/>
          </p:cNvSpPr>
          <p:nvPr/>
        </p:nvSpPr>
        <p:spPr>
          <a:xfrm>
            <a:off x="232010" y="136525"/>
            <a:ext cx="11563750" cy="9060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D905"/>
                </a:solidFill>
                <a:effectLst/>
                <a:uLnTx/>
                <a:uFillTx/>
                <a:latin typeface="Source Serif Pro"/>
                <a:ea typeface="+mj-ea"/>
                <a:cs typeface="+mj-cs"/>
              </a:rPr>
              <a:t>“Friday 5” to Motivate &amp; Make Connections</a:t>
            </a:r>
          </a:p>
        </p:txBody>
      </p:sp>
      <p:sp>
        <p:nvSpPr>
          <p:cNvPr id="6" name="TextBox 5">
            <a:extLst>
              <a:ext uri="{FF2B5EF4-FFF2-40B4-BE49-F238E27FC236}">
                <a16:creationId xmlns:a16="http://schemas.microsoft.com/office/drawing/2014/main" id="{2421C5A8-F636-40B7-9BCB-661E1B69B46C}"/>
              </a:ext>
            </a:extLst>
          </p:cNvPr>
          <p:cNvSpPr txBox="1"/>
          <p:nvPr/>
        </p:nvSpPr>
        <p:spPr>
          <a:xfrm>
            <a:off x="353704" y="1106040"/>
            <a:ext cx="8256896" cy="669414"/>
          </a:xfrm>
          <a:prstGeom prst="rect">
            <a:avLst/>
          </a:prstGeom>
          <a:noFill/>
        </p:spPr>
        <p:txBody>
          <a:bodyPr wrap="square">
            <a:spAutoFit/>
          </a:bodyPr>
          <a:lstStyle/>
          <a:p>
            <a:pPr marL="0" lvl="1">
              <a:lnSpc>
                <a:spcPts val="4500"/>
              </a:lnSpc>
            </a:pPr>
            <a:r>
              <a:rPr lang="en-US" sz="4400" b="1" dirty="0">
                <a:solidFill>
                  <a:schemeClr val="bg1"/>
                </a:solidFill>
                <a:latin typeface="Calibri" panose="020F0502020204030204" pitchFamily="34" charset="0"/>
                <a:cs typeface="Calibri" panose="020F0502020204030204" pitchFamily="34" charset="0"/>
              </a:rPr>
              <a:t>Encourage good study habits</a:t>
            </a:r>
          </a:p>
        </p:txBody>
      </p:sp>
      <p:sp>
        <p:nvSpPr>
          <p:cNvPr id="2" name="TextBox 1">
            <a:extLst>
              <a:ext uri="{FF2B5EF4-FFF2-40B4-BE49-F238E27FC236}">
                <a16:creationId xmlns:a16="http://schemas.microsoft.com/office/drawing/2014/main" id="{BE921F95-5135-47D0-8F2B-EA9EBAEAED1E}"/>
              </a:ext>
            </a:extLst>
          </p:cNvPr>
          <p:cNvSpPr txBox="1"/>
          <p:nvPr/>
        </p:nvSpPr>
        <p:spPr>
          <a:xfrm>
            <a:off x="1485582" y="2164894"/>
            <a:ext cx="9337093" cy="4284506"/>
          </a:xfrm>
          <a:prstGeom prst="rect">
            <a:avLst/>
          </a:prstGeom>
          <a:solidFill>
            <a:schemeClr val="bg1"/>
          </a:solidFill>
        </p:spPr>
        <p:txBody>
          <a:bodyPr wrap="square" rtlCol="0">
            <a:spAutoFit/>
          </a:bodyPr>
          <a:lstStyle/>
          <a:p>
            <a:pPr>
              <a:lnSpc>
                <a:spcPct val="107000"/>
              </a:lnSpc>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Hopefully you have started making flash cards, as a simple way to stay organized and practice synthesis problems.  Please upload a picture of your stack (or pile) of flash cards!  If you haven't made any yet, you can upload a picture of whatever method you use to ACTIVELY review material.  (BTW, making flashcards now would be a great way to review for the midterm.  It's never too late to start making your stack!)</a:t>
            </a: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3586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F0F98970-CC5B-4B32-9383-9AB4DDBD437C}"/>
              </a:ext>
            </a:extLst>
          </p:cNvPr>
          <p:cNvSpPr>
            <a:spLocks noGrp="1"/>
          </p:cNvSpPr>
          <p:nvPr>
            <p:ph type="sldNum" sz="quarter" idx="12"/>
          </p:nvPr>
        </p:nvSpPr>
        <p:spPr>
          <a:xfrm>
            <a:off x="8610600" y="6958494"/>
            <a:ext cx="2743200" cy="365125"/>
          </a:xfrm>
        </p:spPr>
        <p:txBody>
          <a:bodyPr/>
          <a:lstStyle/>
          <a:p>
            <a:fld id="{29D81C1D-71AE-404E-8BFC-9F552A8A6EE1}" type="slidenum">
              <a:rPr lang="en-US" smtClean="0"/>
              <a:pPr/>
              <a:t>2</a:t>
            </a:fld>
            <a:endParaRPr lang="en-US" dirty="0"/>
          </a:p>
        </p:txBody>
      </p:sp>
      <p:sp>
        <p:nvSpPr>
          <p:cNvPr id="9" name="Title 1">
            <a:extLst>
              <a:ext uri="{FF2B5EF4-FFF2-40B4-BE49-F238E27FC236}">
                <a16:creationId xmlns:a16="http://schemas.microsoft.com/office/drawing/2014/main" id="{3D04F97E-CA0A-440D-9411-05CD5B2F7890}"/>
              </a:ext>
            </a:extLst>
          </p:cNvPr>
          <p:cNvSpPr txBox="1">
            <a:spLocks/>
          </p:cNvSpPr>
          <p:nvPr/>
        </p:nvSpPr>
        <p:spPr>
          <a:xfrm>
            <a:off x="72610" y="205744"/>
            <a:ext cx="11727975" cy="1019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strike="noStrike" kern="1200" cap="none" spc="0" normalizeH="0" baseline="0" noProof="0" dirty="0">
                <a:ln>
                  <a:noFill/>
                </a:ln>
                <a:solidFill>
                  <a:srgbClr val="FFD905"/>
                </a:solidFill>
                <a:effectLst/>
                <a:uLnTx/>
                <a:uFillTx/>
                <a:latin typeface="Source Serif Pro"/>
                <a:ea typeface="+mj-ea"/>
                <a:cs typeface="+mj-cs"/>
              </a:rPr>
              <a:t>Ten Weeks in: Lessons Learned</a:t>
            </a:r>
            <a:endParaRPr kumimoji="0" lang="en-US" b="1" i="0" u="none" strike="noStrike" kern="1200" cap="none" spc="0" normalizeH="0" baseline="0" noProof="0" dirty="0">
              <a:ln>
                <a:noFill/>
              </a:ln>
              <a:solidFill>
                <a:srgbClr val="FFD905"/>
              </a:solidFill>
              <a:effectLst/>
              <a:uLnTx/>
              <a:uFillTx/>
              <a:latin typeface="Source Serif Pro"/>
              <a:ea typeface="+mj-ea"/>
              <a:cs typeface="+mj-cs"/>
            </a:endParaRPr>
          </a:p>
        </p:txBody>
      </p:sp>
      <p:sp>
        <p:nvSpPr>
          <p:cNvPr id="10" name="TextBox 9">
            <a:extLst>
              <a:ext uri="{FF2B5EF4-FFF2-40B4-BE49-F238E27FC236}">
                <a16:creationId xmlns:a16="http://schemas.microsoft.com/office/drawing/2014/main" id="{DCFAD205-62F0-4C6B-BC3D-7E6C6264CF34}"/>
              </a:ext>
            </a:extLst>
          </p:cNvPr>
          <p:cNvSpPr txBox="1"/>
          <p:nvPr/>
        </p:nvSpPr>
        <p:spPr>
          <a:xfrm>
            <a:off x="110164" y="1061331"/>
            <a:ext cx="7997588" cy="5311775"/>
          </a:xfrm>
          <a:prstGeom prst="rect">
            <a:avLst/>
          </a:prstGeom>
          <a:noFill/>
        </p:spPr>
        <p:txBody>
          <a:bodyPr wrap="square">
            <a:spAutoFit/>
          </a:bodyPr>
          <a:lstStyle/>
          <a:p>
            <a:pPr marL="571500" indent="-365760">
              <a:lnSpc>
                <a:spcPts val="5000"/>
              </a:lnSpc>
              <a:spcBef>
                <a:spcPts val="1200"/>
              </a:spcBef>
              <a:buFont typeface="Arial" panose="020B0604020202020204" pitchFamily="34" charset="0"/>
              <a:buChar char="•"/>
            </a:pPr>
            <a:r>
              <a:rPr lang="en-US" sz="3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Invest in an iPad (Apple Pencil, </a:t>
            </a:r>
            <a:r>
              <a:rPr lang="en-US" sz="3600"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Paperlike</a:t>
            </a:r>
            <a:r>
              <a:rPr lang="en-US" sz="3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screen protector)</a:t>
            </a:r>
          </a:p>
          <a:p>
            <a:pPr marL="571500" indent="-365760">
              <a:lnSpc>
                <a:spcPts val="5000"/>
              </a:lnSpc>
              <a:spcBef>
                <a:spcPts val="1200"/>
              </a:spcBef>
              <a:buFont typeface="Arial" panose="020B0604020202020204" pitchFamily="34" charset="0"/>
              <a:buChar char="•"/>
            </a:pPr>
            <a:r>
              <a:rPr lang="en-US" sz="3600"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Gradescope</a:t>
            </a:r>
            <a:r>
              <a:rPr lang="en-US" sz="3600" dirty="0">
                <a:solidFill>
                  <a:schemeClr val="bg1"/>
                </a:solidFill>
                <a:latin typeface="Calibri" panose="020F0502020204030204" pitchFamily="34" charset="0"/>
                <a:cs typeface="Calibri" panose="020F0502020204030204" pitchFamily="34" charset="0"/>
              </a:rPr>
              <a:t> to manage student work</a:t>
            </a:r>
          </a:p>
          <a:p>
            <a:pPr marL="571500" indent="-365760">
              <a:lnSpc>
                <a:spcPts val="5000"/>
              </a:lnSpc>
              <a:spcBef>
                <a:spcPts val="1200"/>
              </a:spcBef>
              <a:buFont typeface="Arial" panose="020B0604020202020204" pitchFamily="34" charset="0"/>
              <a:buChar char="•"/>
            </a:pPr>
            <a:r>
              <a:rPr lang="en-US" sz="3600" dirty="0">
                <a:solidFill>
                  <a:schemeClr val="bg1"/>
                </a:solidFill>
                <a:latin typeface="Calibri" panose="020F0502020204030204" pitchFamily="34" charset="0"/>
                <a:cs typeface="Calibri" panose="020F0502020204030204" pitchFamily="34" charset="0"/>
              </a:rPr>
              <a:t>Genius Scan to make PDF w/phone</a:t>
            </a:r>
          </a:p>
          <a:p>
            <a:pPr marL="571500" indent="-365760">
              <a:lnSpc>
                <a:spcPts val="5000"/>
              </a:lnSpc>
              <a:spcBef>
                <a:spcPts val="1200"/>
              </a:spcBef>
              <a:buFont typeface="Arial" panose="020B0604020202020204" pitchFamily="34" charset="0"/>
              <a:buChar char="•"/>
            </a:pPr>
            <a:r>
              <a:rPr lang="en-US" sz="3600" dirty="0">
                <a:solidFill>
                  <a:schemeClr val="bg1"/>
                </a:solidFill>
                <a:latin typeface="Calibri" panose="020F0502020204030204" pitchFamily="34" charset="0"/>
                <a:cs typeface="Calibri" panose="020F0502020204030204" pitchFamily="34" charset="0"/>
              </a:rPr>
              <a:t>Use a headset</a:t>
            </a:r>
          </a:p>
          <a:p>
            <a:pPr marL="571500" indent="-365760">
              <a:lnSpc>
                <a:spcPts val="5000"/>
              </a:lnSpc>
              <a:spcBef>
                <a:spcPts val="1200"/>
              </a:spcBef>
              <a:buFont typeface="Arial" panose="020B0604020202020204" pitchFamily="34" charset="0"/>
              <a:buChar char="•"/>
            </a:pPr>
            <a:r>
              <a:rPr lang="en-US" sz="3600" dirty="0">
                <a:solidFill>
                  <a:schemeClr val="bg1"/>
                </a:solidFill>
                <a:latin typeface="Calibri" panose="020F0502020204030204" pitchFamily="34" charset="0"/>
                <a:cs typeface="Calibri" panose="020F0502020204030204" pitchFamily="34" charset="0"/>
              </a:rPr>
              <a:t>Get a good snipping tool (Snagit)</a:t>
            </a:r>
          </a:p>
          <a:p>
            <a:pPr marL="571500" indent="-365760">
              <a:lnSpc>
                <a:spcPts val="5000"/>
              </a:lnSpc>
              <a:spcBef>
                <a:spcPts val="1200"/>
              </a:spcBef>
              <a:buFont typeface="Arial" panose="020B0604020202020204" pitchFamily="34" charset="0"/>
              <a:buChar char="•"/>
            </a:pPr>
            <a:r>
              <a:rPr lang="en-US" sz="3600" dirty="0">
                <a:solidFill>
                  <a:schemeClr val="bg1"/>
                </a:solidFill>
                <a:latin typeface="Calibri" panose="020F0502020204030204" pitchFamily="34" charset="0"/>
                <a:cs typeface="Calibri" panose="020F0502020204030204" pitchFamily="34" charset="0"/>
              </a:rPr>
              <a:t>Create a YouTube channel</a:t>
            </a:r>
          </a:p>
        </p:txBody>
      </p:sp>
      <p:pic>
        <p:nvPicPr>
          <p:cNvPr id="3" name="Picture 2">
            <a:extLst>
              <a:ext uri="{FF2B5EF4-FFF2-40B4-BE49-F238E27FC236}">
                <a16:creationId xmlns:a16="http://schemas.microsoft.com/office/drawing/2014/main" id="{7AD7A8F2-A523-4985-94AD-4910818D1F50}"/>
              </a:ext>
            </a:extLst>
          </p:cNvPr>
          <p:cNvPicPr>
            <a:picLocks noChangeAspect="1"/>
          </p:cNvPicPr>
          <p:nvPr/>
        </p:nvPicPr>
        <p:blipFill>
          <a:blip r:embed="rId5"/>
          <a:stretch>
            <a:fillRect/>
          </a:stretch>
        </p:blipFill>
        <p:spPr>
          <a:xfrm>
            <a:off x="8169744" y="1325364"/>
            <a:ext cx="3699956" cy="4890002"/>
          </a:xfrm>
          <a:prstGeom prst="rect">
            <a:avLst/>
          </a:prstGeom>
        </p:spPr>
      </p:pic>
      <p:pic>
        <p:nvPicPr>
          <p:cNvPr id="5" name="Picture 4">
            <a:extLst>
              <a:ext uri="{FF2B5EF4-FFF2-40B4-BE49-F238E27FC236}">
                <a16:creationId xmlns:a16="http://schemas.microsoft.com/office/drawing/2014/main" id="{C541A89E-887C-454B-AF4C-CDC0FA9BD34C}"/>
              </a:ext>
            </a:extLst>
          </p:cNvPr>
          <p:cNvPicPr>
            <a:picLocks noChangeAspect="1"/>
          </p:cNvPicPr>
          <p:nvPr/>
        </p:nvPicPr>
        <p:blipFill>
          <a:blip r:embed="rId6"/>
          <a:stretch>
            <a:fillRect/>
          </a:stretch>
        </p:blipFill>
        <p:spPr>
          <a:xfrm>
            <a:off x="3686992" y="3249642"/>
            <a:ext cx="7954190" cy="3400807"/>
          </a:xfrm>
          <a:prstGeom prst="rect">
            <a:avLst/>
          </a:prstGeom>
        </p:spPr>
      </p:pic>
      <p:pic>
        <p:nvPicPr>
          <p:cNvPr id="7" name="Picture 6">
            <a:extLst>
              <a:ext uri="{FF2B5EF4-FFF2-40B4-BE49-F238E27FC236}">
                <a16:creationId xmlns:a16="http://schemas.microsoft.com/office/drawing/2014/main" id="{0F86CED0-39C7-49AB-BA78-9C1008B64060}"/>
              </a:ext>
            </a:extLst>
          </p:cNvPr>
          <p:cNvPicPr>
            <a:picLocks noChangeAspect="1"/>
          </p:cNvPicPr>
          <p:nvPr/>
        </p:nvPicPr>
        <p:blipFill>
          <a:blip r:embed="rId7"/>
          <a:stretch>
            <a:fillRect/>
          </a:stretch>
        </p:blipFill>
        <p:spPr>
          <a:xfrm>
            <a:off x="7129809" y="3898303"/>
            <a:ext cx="4952027" cy="2191463"/>
          </a:xfrm>
          <a:prstGeom prst="rect">
            <a:avLst/>
          </a:prstGeom>
        </p:spPr>
      </p:pic>
      <p:pic>
        <p:nvPicPr>
          <p:cNvPr id="12" name="Picture 11">
            <a:extLst>
              <a:ext uri="{FF2B5EF4-FFF2-40B4-BE49-F238E27FC236}">
                <a16:creationId xmlns:a16="http://schemas.microsoft.com/office/drawing/2014/main" id="{15F0F4F4-94DA-4111-8058-82C190196517}"/>
              </a:ext>
            </a:extLst>
          </p:cNvPr>
          <p:cNvPicPr>
            <a:picLocks noChangeAspect="1"/>
          </p:cNvPicPr>
          <p:nvPr/>
        </p:nvPicPr>
        <p:blipFill>
          <a:blip r:embed="rId8"/>
          <a:stretch>
            <a:fillRect/>
          </a:stretch>
        </p:blipFill>
        <p:spPr>
          <a:xfrm>
            <a:off x="9318557" y="1168649"/>
            <a:ext cx="2482028" cy="2455483"/>
          </a:xfrm>
          <a:prstGeom prst="rect">
            <a:avLst/>
          </a:prstGeom>
        </p:spPr>
      </p:pic>
      <p:pic>
        <p:nvPicPr>
          <p:cNvPr id="14" name="Picture 13">
            <a:extLst>
              <a:ext uri="{FF2B5EF4-FFF2-40B4-BE49-F238E27FC236}">
                <a16:creationId xmlns:a16="http://schemas.microsoft.com/office/drawing/2014/main" id="{2DB1CD7F-18BD-4540-AA92-77BC74185CD7}"/>
              </a:ext>
            </a:extLst>
          </p:cNvPr>
          <p:cNvPicPr>
            <a:picLocks noChangeAspect="1"/>
          </p:cNvPicPr>
          <p:nvPr/>
        </p:nvPicPr>
        <p:blipFill>
          <a:blip r:embed="rId9"/>
          <a:stretch>
            <a:fillRect/>
          </a:stretch>
        </p:blipFill>
        <p:spPr>
          <a:xfrm>
            <a:off x="7757763" y="1568082"/>
            <a:ext cx="4098242" cy="3494764"/>
          </a:xfrm>
          <a:prstGeom prst="rect">
            <a:avLst/>
          </a:prstGeom>
        </p:spPr>
      </p:pic>
      <p:pic>
        <p:nvPicPr>
          <p:cNvPr id="16" name="Picture 15">
            <a:extLst>
              <a:ext uri="{FF2B5EF4-FFF2-40B4-BE49-F238E27FC236}">
                <a16:creationId xmlns:a16="http://schemas.microsoft.com/office/drawing/2014/main" id="{C8A30D82-12C7-4B52-9D69-FBA309D16A15}"/>
              </a:ext>
            </a:extLst>
          </p:cNvPr>
          <p:cNvPicPr>
            <a:picLocks noChangeAspect="1"/>
          </p:cNvPicPr>
          <p:nvPr/>
        </p:nvPicPr>
        <p:blipFill>
          <a:blip r:embed="rId10"/>
          <a:stretch>
            <a:fillRect/>
          </a:stretch>
        </p:blipFill>
        <p:spPr>
          <a:xfrm>
            <a:off x="6696463" y="1846922"/>
            <a:ext cx="5411752" cy="2849886"/>
          </a:xfrm>
          <a:prstGeom prst="rect">
            <a:avLst/>
          </a:prstGeom>
        </p:spPr>
      </p:pic>
    </p:spTree>
    <p:extLst>
      <p:ext uri="{BB962C8B-B14F-4D97-AF65-F5344CB8AC3E}">
        <p14:creationId xmlns:p14="http://schemas.microsoft.com/office/powerpoint/2010/main" val="167435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4A55D8-AB0C-4C56-A062-2E98A040443D}"/>
              </a:ext>
            </a:extLst>
          </p:cNvPr>
          <p:cNvSpPr>
            <a:spLocks noGrp="1"/>
          </p:cNvSpPr>
          <p:nvPr>
            <p:ph type="sldNum" sz="quarter" idx="12"/>
          </p:nvPr>
        </p:nvSpPr>
        <p:spPr/>
        <p:txBody>
          <a:bodyPr/>
          <a:lstStyle/>
          <a:p>
            <a:fld id="{29D81C1D-71AE-404E-8BFC-9F552A8A6EE1}" type="slidenum">
              <a:rPr lang="en-US" smtClean="0"/>
              <a:pPr/>
              <a:t>20</a:t>
            </a:fld>
            <a:endParaRPr lang="en-US" dirty="0"/>
          </a:p>
        </p:txBody>
      </p:sp>
      <p:pic>
        <p:nvPicPr>
          <p:cNvPr id="4" name="Picture 3">
            <a:extLst>
              <a:ext uri="{FF2B5EF4-FFF2-40B4-BE49-F238E27FC236}">
                <a16:creationId xmlns:a16="http://schemas.microsoft.com/office/drawing/2014/main" id="{5FE82E9E-8A8A-4FDC-911E-43D6A457E79A}"/>
              </a:ext>
            </a:extLst>
          </p:cNvPr>
          <p:cNvPicPr>
            <a:picLocks noChangeAspect="1"/>
          </p:cNvPicPr>
          <p:nvPr/>
        </p:nvPicPr>
        <p:blipFill>
          <a:blip r:embed="rId2"/>
          <a:stretch>
            <a:fillRect/>
          </a:stretch>
        </p:blipFill>
        <p:spPr>
          <a:xfrm>
            <a:off x="0" y="0"/>
            <a:ext cx="12189507" cy="6858000"/>
          </a:xfrm>
          <a:prstGeom prst="rect">
            <a:avLst/>
          </a:prstGeom>
        </p:spPr>
      </p:pic>
    </p:spTree>
    <p:extLst>
      <p:ext uri="{BB962C8B-B14F-4D97-AF65-F5344CB8AC3E}">
        <p14:creationId xmlns:p14="http://schemas.microsoft.com/office/powerpoint/2010/main" val="1214363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1E65C6-86AF-4010-A9D5-12D6F1B2203C}"/>
              </a:ext>
            </a:extLst>
          </p:cNvPr>
          <p:cNvSpPr>
            <a:spLocks noGrp="1"/>
          </p:cNvSpPr>
          <p:nvPr>
            <p:ph type="sldNum" sz="quarter" idx="12"/>
          </p:nvPr>
        </p:nvSpPr>
        <p:spPr/>
        <p:txBody>
          <a:bodyPr/>
          <a:lstStyle/>
          <a:p>
            <a:fld id="{29D81C1D-71AE-404E-8BFC-9F552A8A6EE1}" type="slidenum">
              <a:rPr lang="en-US" smtClean="0"/>
              <a:pPr/>
              <a:t>21</a:t>
            </a:fld>
            <a:endParaRPr lang="en-US" dirty="0"/>
          </a:p>
        </p:txBody>
      </p:sp>
      <p:sp>
        <p:nvSpPr>
          <p:cNvPr id="4" name="Slide Number Placeholder 1">
            <a:extLst>
              <a:ext uri="{FF2B5EF4-FFF2-40B4-BE49-F238E27FC236}">
                <a16:creationId xmlns:a16="http://schemas.microsoft.com/office/drawing/2014/main" id="{E4E6750A-2C79-4B7A-A70A-A299F2136ADA}"/>
              </a:ext>
            </a:extLst>
          </p:cNvPr>
          <p:cNvSpPr txBox="1">
            <a:spLocks/>
          </p:cNvSpPr>
          <p:nvPr/>
        </p:nvSpPr>
        <p:spPr>
          <a:xfrm>
            <a:off x="5573027" y="6400800"/>
            <a:ext cx="1045946"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D81C1D-71AE-404E-8BFC-9F552A8A6EE1}" type="slidenum">
              <a:rPr lang="en-US" smtClean="0"/>
              <a:pPr/>
              <a:t>21</a:t>
            </a:fld>
            <a:endParaRPr lang="en-US" dirty="0"/>
          </a:p>
        </p:txBody>
      </p:sp>
      <p:sp>
        <p:nvSpPr>
          <p:cNvPr id="5" name="Title 1">
            <a:extLst>
              <a:ext uri="{FF2B5EF4-FFF2-40B4-BE49-F238E27FC236}">
                <a16:creationId xmlns:a16="http://schemas.microsoft.com/office/drawing/2014/main" id="{3EC909F5-136C-4668-84CE-D96BAC9CC26F}"/>
              </a:ext>
            </a:extLst>
          </p:cNvPr>
          <p:cNvSpPr txBox="1">
            <a:spLocks/>
          </p:cNvSpPr>
          <p:nvPr/>
        </p:nvSpPr>
        <p:spPr>
          <a:xfrm>
            <a:off x="232010" y="136525"/>
            <a:ext cx="11563750" cy="9060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D905"/>
                </a:solidFill>
                <a:effectLst/>
                <a:uLnTx/>
                <a:uFillTx/>
                <a:latin typeface="Source Serif Pro"/>
                <a:ea typeface="+mj-ea"/>
                <a:cs typeface="+mj-cs"/>
              </a:rPr>
              <a:t>“Friday 5” to Motivate &amp; Make Connections</a:t>
            </a:r>
          </a:p>
        </p:txBody>
      </p:sp>
      <p:sp>
        <p:nvSpPr>
          <p:cNvPr id="6" name="TextBox 5">
            <a:extLst>
              <a:ext uri="{FF2B5EF4-FFF2-40B4-BE49-F238E27FC236}">
                <a16:creationId xmlns:a16="http://schemas.microsoft.com/office/drawing/2014/main" id="{2421C5A8-F636-40B7-9BCB-661E1B69B46C}"/>
              </a:ext>
            </a:extLst>
          </p:cNvPr>
          <p:cNvSpPr txBox="1"/>
          <p:nvPr/>
        </p:nvSpPr>
        <p:spPr>
          <a:xfrm>
            <a:off x="353704" y="1106040"/>
            <a:ext cx="8256896" cy="669414"/>
          </a:xfrm>
          <a:prstGeom prst="rect">
            <a:avLst/>
          </a:prstGeom>
          <a:noFill/>
        </p:spPr>
        <p:txBody>
          <a:bodyPr wrap="square">
            <a:spAutoFit/>
          </a:bodyPr>
          <a:lstStyle/>
          <a:p>
            <a:pPr marL="0" lvl="1">
              <a:lnSpc>
                <a:spcPts val="4500"/>
              </a:lnSpc>
            </a:pPr>
            <a:r>
              <a:rPr lang="en-US" sz="4400" b="1" dirty="0">
                <a:solidFill>
                  <a:schemeClr val="bg1"/>
                </a:solidFill>
                <a:latin typeface="Calibri" panose="020F0502020204030204" pitchFamily="34" charset="0"/>
                <a:cs typeface="Calibri" panose="020F0502020204030204" pitchFamily="34" charset="0"/>
              </a:rPr>
              <a:t>Autumn activities?</a:t>
            </a:r>
          </a:p>
        </p:txBody>
      </p:sp>
      <p:sp>
        <p:nvSpPr>
          <p:cNvPr id="2" name="TextBox 1">
            <a:extLst>
              <a:ext uri="{FF2B5EF4-FFF2-40B4-BE49-F238E27FC236}">
                <a16:creationId xmlns:a16="http://schemas.microsoft.com/office/drawing/2014/main" id="{BE921F95-5135-47D0-8F2B-EA9EBAEAED1E}"/>
              </a:ext>
            </a:extLst>
          </p:cNvPr>
          <p:cNvSpPr txBox="1"/>
          <p:nvPr/>
        </p:nvSpPr>
        <p:spPr>
          <a:xfrm>
            <a:off x="1485582" y="2164894"/>
            <a:ext cx="9337093" cy="3757567"/>
          </a:xfrm>
          <a:prstGeom prst="rect">
            <a:avLst/>
          </a:prstGeom>
          <a:solidFill>
            <a:schemeClr val="bg1"/>
          </a:solidFill>
        </p:spPr>
        <p:txBody>
          <a:bodyPr wrap="square" rtlCol="0">
            <a:spAutoFit/>
          </a:bodyPr>
          <a:lstStyle/>
          <a:p>
            <a:pPr>
              <a:lnSpc>
                <a:spcPct val="107000"/>
              </a:lnSpc>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Happy October! Do you have any activities you enjoy each fall? Watching sports? Going for walks? Putting up Halloween decorations? I am excited for NFL football to be starting, but I am sad that I won't be going to the LA County Fair this year.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Share a bit about your favorite activities</a:t>
            </a:r>
            <a:r>
              <a:rPr lang="en-US" sz="3200" dirty="0">
                <a:effectLst/>
                <a:latin typeface="Calibri" panose="020F0502020204030204" pitchFamily="34" charset="0"/>
                <a:ea typeface="Calibri" panose="020F0502020204030204" pitchFamily="34" charset="0"/>
                <a:cs typeface="Times New Roman" panose="02020603050405020304" pitchFamily="18" charset="0"/>
              </a:rPr>
              <a:t>, and what you are looking forward to in October (perhaps starting some new traditions?).</a:t>
            </a:r>
          </a:p>
        </p:txBody>
      </p:sp>
    </p:spTree>
    <p:extLst>
      <p:ext uri="{BB962C8B-B14F-4D97-AF65-F5344CB8AC3E}">
        <p14:creationId xmlns:p14="http://schemas.microsoft.com/office/powerpoint/2010/main" val="1125513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AC2E73-5337-40EB-A550-7D42BA366BF7}"/>
              </a:ext>
            </a:extLst>
          </p:cNvPr>
          <p:cNvSpPr>
            <a:spLocks noGrp="1"/>
          </p:cNvSpPr>
          <p:nvPr>
            <p:ph type="sldNum" sz="quarter" idx="12"/>
          </p:nvPr>
        </p:nvSpPr>
        <p:spPr/>
        <p:txBody>
          <a:bodyPr/>
          <a:lstStyle/>
          <a:p>
            <a:fld id="{29D81C1D-71AE-404E-8BFC-9F552A8A6EE1}" type="slidenum">
              <a:rPr lang="en-US" smtClean="0"/>
              <a:pPr/>
              <a:t>22</a:t>
            </a:fld>
            <a:endParaRPr lang="en-US" dirty="0"/>
          </a:p>
        </p:txBody>
      </p:sp>
      <p:pic>
        <p:nvPicPr>
          <p:cNvPr id="5" name="Picture 4">
            <a:extLst>
              <a:ext uri="{FF2B5EF4-FFF2-40B4-BE49-F238E27FC236}">
                <a16:creationId xmlns:a16="http://schemas.microsoft.com/office/drawing/2014/main" id="{A80B569A-E9E6-4DA4-9C1F-0F87FCFA0EBF}"/>
              </a:ext>
            </a:extLst>
          </p:cNvPr>
          <p:cNvPicPr>
            <a:picLocks noChangeAspect="1"/>
          </p:cNvPicPr>
          <p:nvPr/>
        </p:nvPicPr>
        <p:blipFill>
          <a:blip r:embed="rId2"/>
          <a:stretch>
            <a:fillRect/>
          </a:stretch>
        </p:blipFill>
        <p:spPr>
          <a:xfrm>
            <a:off x="0" y="0"/>
            <a:ext cx="12185795" cy="6858000"/>
          </a:xfrm>
          <a:prstGeom prst="rect">
            <a:avLst/>
          </a:prstGeom>
        </p:spPr>
      </p:pic>
    </p:spTree>
    <p:extLst>
      <p:ext uri="{BB962C8B-B14F-4D97-AF65-F5344CB8AC3E}">
        <p14:creationId xmlns:p14="http://schemas.microsoft.com/office/powerpoint/2010/main" val="1231980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1E65C6-86AF-4010-A9D5-12D6F1B2203C}"/>
              </a:ext>
            </a:extLst>
          </p:cNvPr>
          <p:cNvSpPr>
            <a:spLocks noGrp="1"/>
          </p:cNvSpPr>
          <p:nvPr>
            <p:ph type="sldNum" sz="quarter" idx="12"/>
          </p:nvPr>
        </p:nvSpPr>
        <p:spPr/>
        <p:txBody>
          <a:bodyPr/>
          <a:lstStyle/>
          <a:p>
            <a:fld id="{29D81C1D-71AE-404E-8BFC-9F552A8A6EE1}" type="slidenum">
              <a:rPr lang="en-US" smtClean="0"/>
              <a:pPr/>
              <a:t>23</a:t>
            </a:fld>
            <a:endParaRPr lang="en-US" dirty="0"/>
          </a:p>
        </p:txBody>
      </p:sp>
      <p:sp>
        <p:nvSpPr>
          <p:cNvPr id="4" name="Slide Number Placeholder 1">
            <a:extLst>
              <a:ext uri="{FF2B5EF4-FFF2-40B4-BE49-F238E27FC236}">
                <a16:creationId xmlns:a16="http://schemas.microsoft.com/office/drawing/2014/main" id="{E4E6750A-2C79-4B7A-A70A-A299F2136ADA}"/>
              </a:ext>
            </a:extLst>
          </p:cNvPr>
          <p:cNvSpPr txBox="1">
            <a:spLocks/>
          </p:cNvSpPr>
          <p:nvPr/>
        </p:nvSpPr>
        <p:spPr>
          <a:xfrm>
            <a:off x="5573027" y="6400800"/>
            <a:ext cx="1045946"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D81C1D-71AE-404E-8BFC-9F552A8A6EE1}" type="slidenum">
              <a:rPr lang="en-US" smtClean="0"/>
              <a:pPr/>
              <a:t>23</a:t>
            </a:fld>
            <a:endParaRPr lang="en-US" dirty="0"/>
          </a:p>
        </p:txBody>
      </p:sp>
      <p:sp>
        <p:nvSpPr>
          <p:cNvPr id="5" name="Title 1">
            <a:extLst>
              <a:ext uri="{FF2B5EF4-FFF2-40B4-BE49-F238E27FC236}">
                <a16:creationId xmlns:a16="http://schemas.microsoft.com/office/drawing/2014/main" id="{3EC909F5-136C-4668-84CE-D96BAC9CC26F}"/>
              </a:ext>
            </a:extLst>
          </p:cNvPr>
          <p:cNvSpPr txBox="1">
            <a:spLocks/>
          </p:cNvSpPr>
          <p:nvPr/>
        </p:nvSpPr>
        <p:spPr>
          <a:xfrm>
            <a:off x="232010" y="136525"/>
            <a:ext cx="11563750" cy="9060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D905"/>
                </a:solidFill>
                <a:effectLst/>
                <a:uLnTx/>
                <a:uFillTx/>
                <a:latin typeface="Source Serif Pro"/>
                <a:ea typeface="+mj-ea"/>
                <a:cs typeface="+mj-cs"/>
              </a:rPr>
              <a:t>“Friday 5” to Motivate &amp; Make Connections</a:t>
            </a:r>
          </a:p>
        </p:txBody>
      </p:sp>
      <p:sp>
        <p:nvSpPr>
          <p:cNvPr id="6" name="TextBox 5">
            <a:extLst>
              <a:ext uri="{FF2B5EF4-FFF2-40B4-BE49-F238E27FC236}">
                <a16:creationId xmlns:a16="http://schemas.microsoft.com/office/drawing/2014/main" id="{2421C5A8-F636-40B7-9BCB-661E1B69B46C}"/>
              </a:ext>
            </a:extLst>
          </p:cNvPr>
          <p:cNvSpPr txBox="1"/>
          <p:nvPr/>
        </p:nvSpPr>
        <p:spPr>
          <a:xfrm>
            <a:off x="368490" y="922290"/>
            <a:ext cx="10331357" cy="674095"/>
          </a:xfrm>
          <a:prstGeom prst="rect">
            <a:avLst/>
          </a:prstGeom>
          <a:noFill/>
        </p:spPr>
        <p:txBody>
          <a:bodyPr wrap="square">
            <a:spAutoFit/>
          </a:bodyPr>
          <a:lstStyle/>
          <a:p>
            <a:pPr marL="0" lvl="1">
              <a:lnSpc>
                <a:spcPts val="4500"/>
              </a:lnSpc>
            </a:pPr>
            <a:r>
              <a:rPr lang="en-US" sz="4400" b="1" dirty="0">
                <a:solidFill>
                  <a:schemeClr val="bg1"/>
                </a:solidFill>
                <a:latin typeface="Calibri" panose="020F0502020204030204" pitchFamily="34" charset="0"/>
                <a:cs typeface="Calibri" panose="020F0502020204030204" pitchFamily="34" charset="0"/>
              </a:rPr>
              <a:t>Tell me about your volunteer activities</a:t>
            </a:r>
          </a:p>
        </p:txBody>
      </p:sp>
      <p:sp>
        <p:nvSpPr>
          <p:cNvPr id="2" name="TextBox 1">
            <a:extLst>
              <a:ext uri="{FF2B5EF4-FFF2-40B4-BE49-F238E27FC236}">
                <a16:creationId xmlns:a16="http://schemas.microsoft.com/office/drawing/2014/main" id="{BE921F95-5135-47D0-8F2B-EA9EBAEAED1E}"/>
              </a:ext>
            </a:extLst>
          </p:cNvPr>
          <p:cNvSpPr txBox="1"/>
          <p:nvPr/>
        </p:nvSpPr>
        <p:spPr>
          <a:xfrm>
            <a:off x="368490" y="1724283"/>
            <a:ext cx="11454566" cy="4811445"/>
          </a:xfrm>
          <a:prstGeom prst="rect">
            <a:avLst/>
          </a:prstGeom>
          <a:solidFill>
            <a:schemeClr val="bg1"/>
          </a:solidFill>
        </p:spPr>
        <p:txBody>
          <a:bodyPr wrap="square" rtlCol="0">
            <a:spAutoFit/>
          </a:bodyPr>
          <a:lstStyle/>
          <a:p>
            <a:pPr>
              <a:lnSpc>
                <a:spcPct val="107000"/>
              </a:lnSpc>
              <a:spcAft>
                <a:spcPts val="80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A way to find purpose in life is to do something for others. </a:t>
            </a:r>
            <a:r>
              <a:rPr lang="en-US" sz="3200" dirty="0">
                <a:effectLst/>
                <a:latin typeface="Calibri" panose="020F0502020204030204" pitchFamily="34" charset="0"/>
                <a:ea typeface="Calibri" panose="020F0502020204030204" pitchFamily="34" charset="0"/>
                <a:cs typeface="Times New Roman" panose="02020603050405020304" pitchFamily="18" charset="0"/>
              </a:rPr>
              <a:t>Volunteer work contributes to the community and enriches our own lives at the same time! It might be harder to find ways to serve during the pandemic, but since March I have volunteered at a food bank, read to a kindergarten class via Zoom, and donated blood.  My daughter spent two years in high school as a "cat socializer" at an adoption facility in a pet store! Tell me about your volunteer activities -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something  you've enjoyed doing in the past, or what you're currently doing, or perhaps what you'd like to do someday. </a:t>
            </a:r>
          </a:p>
        </p:txBody>
      </p:sp>
    </p:spTree>
    <p:extLst>
      <p:ext uri="{BB962C8B-B14F-4D97-AF65-F5344CB8AC3E}">
        <p14:creationId xmlns:p14="http://schemas.microsoft.com/office/powerpoint/2010/main" val="29107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1E65C6-86AF-4010-A9D5-12D6F1B2203C}"/>
              </a:ext>
            </a:extLst>
          </p:cNvPr>
          <p:cNvSpPr>
            <a:spLocks noGrp="1"/>
          </p:cNvSpPr>
          <p:nvPr>
            <p:ph type="sldNum" sz="quarter" idx="12"/>
          </p:nvPr>
        </p:nvSpPr>
        <p:spPr/>
        <p:txBody>
          <a:bodyPr/>
          <a:lstStyle/>
          <a:p>
            <a:fld id="{29D81C1D-71AE-404E-8BFC-9F552A8A6EE1}" type="slidenum">
              <a:rPr lang="en-US" smtClean="0"/>
              <a:pPr/>
              <a:t>24</a:t>
            </a:fld>
            <a:endParaRPr lang="en-US" dirty="0"/>
          </a:p>
        </p:txBody>
      </p:sp>
      <p:sp>
        <p:nvSpPr>
          <p:cNvPr id="4" name="Slide Number Placeholder 1">
            <a:extLst>
              <a:ext uri="{FF2B5EF4-FFF2-40B4-BE49-F238E27FC236}">
                <a16:creationId xmlns:a16="http://schemas.microsoft.com/office/drawing/2014/main" id="{E4E6750A-2C79-4B7A-A70A-A299F2136ADA}"/>
              </a:ext>
            </a:extLst>
          </p:cNvPr>
          <p:cNvSpPr txBox="1">
            <a:spLocks/>
          </p:cNvSpPr>
          <p:nvPr/>
        </p:nvSpPr>
        <p:spPr>
          <a:xfrm>
            <a:off x="5573027" y="6400800"/>
            <a:ext cx="1045946"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D81C1D-71AE-404E-8BFC-9F552A8A6EE1}" type="slidenum">
              <a:rPr lang="en-US" smtClean="0"/>
              <a:pPr/>
              <a:t>24</a:t>
            </a:fld>
            <a:endParaRPr lang="en-US" dirty="0"/>
          </a:p>
        </p:txBody>
      </p:sp>
      <p:sp>
        <p:nvSpPr>
          <p:cNvPr id="5" name="Title 1">
            <a:extLst>
              <a:ext uri="{FF2B5EF4-FFF2-40B4-BE49-F238E27FC236}">
                <a16:creationId xmlns:a16="http://schemas.microsoft.com/office/drawing/2014/main" id="{3EC909F5-136C-4668-84CE-D96BAC9CC26F}"/>
              </a:ext>
            </a:extLst>
          </p:cNvPr>
          <p:cNvSpPr txBox="1">
            <a:spLocks/>
          </p:cNvSpPr>
          <p:nvPr/>
        </p:nvSpPr>
        <p:spPr>
          <a:xfrm>
            <a:off x="136476" y="45795"/>
            <a:ext cx="11563750" cy="9060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D905"/>
                </a:solidFill>
                <a:effectLst/>
                <a:uLnTx/>
                <a:uFillTx/>
                <a:latin typeface="Source Serif Pro"/>
                <a:ea typeface="+mj-ea"/>
                <a:cs typeface="+mj-cs"/>
              </a:rPr>
              <a:t>“Friday 5” to Motivate &amp; Make Connections</a:t>
            </a:r>
          </a:p>
        </p:txBody>
      </p:sp>
      <p:sp>
        <p:nvSpPr>
          <p:cNvPr id="6" name="TextBox 5">
            <a:extLst>
              <a:ext uri="{FF2B5EF4-FFF2-40B4-BE49-F238E27FC236}">
                <a16:creationId xmlns:a16="http://schemas.microsoft.com/office/drawing/2014/main" id="{2421C5A8-F636-40B7-9BCB-661E1B69B46C}"/>
              </a:ext>
            </a:extLst>
          </p:cNvPr>
          <p:cNvSpPr txBox="1"/>
          <p:nvPr/>
        </p:nvSpPr>
        <p:spPr>
          <a:xfrm>
            <a:off x="232010" y="714643"/>
            <a:ext cx="10536074" cy="674095"/>
          </a:xfrm>
          <a:prstGeom prst="rect">
            <a:avLst/>
          </a:prstGeom>
          <a:noFill/>
        </p:spPr>
        <p:txBody>
          <a:bodyPr wrap="square">
            <a:spAutoFit/>
          </a:bodyPr>
          <a:lstStyle/>
          <a:p>
            <a:pPr marL="0" lvl="1">
              <a:lnSpc>
                <a:spcPts val="4500"/>
              </a:lnSpc>
            </a:pPr>
            <a:r>
              <a:rPr lang="en-US" sz="4400" b="1" dirty="0">
                <a:solidFill>
                  <a:schemeClr val="bg1"/>
                </a:solidFill>
                <a:latin typeface="Calibri" panose="020F0502020204030204" pitchFamily="34" charset="0"/>
                <a:cs typeface="Calibri" panose="020F0502020204030204" pitchFamily="34" charset="0"/>
              </a:rPr>
              <a:t>Finding relevance in Organic Chemistry</a:t>
            </a:r>
          </a:p>
        </p:txBody>
      </p:sp>
      <p:sp>
        <p:nvSpPr>
          <p:cNvPr id="2" name="TextBox 1">
            <a:extLst>
              <a:ext uri="{FF2B5EF4-FFF2-40B4-BE49-F238E27FC236}">
                <a16:creationId xmlns:a16="http://schemas.microsoft.com/office/drawing/2014/main" id="{BE921F95-5135-47D0-8F2B-EA9EBAEAED1E}"/>
              </a:ext>
            </a:extLst>
          </p:cNvPr>
          <p:cNvSpPr txBox="1"/>
          <p:nvPr/>
        </p:nvSpPr>
        <p:spPr>
          <a:xfrm>
            <a:off x="232010" y="1420932"/>
            <a:ext cx="11723429" cy="5338384"/>
          </a:xfrm>
          <a:prstGeom prst="rect">
            <a:avLst/>
          </a:prstGeom>
          <a:solidFill>
            <a:schemeClr val="bg1"/>
          </a:solidFill>
        </p:spPr>
        <p:txBody>
          <a:bodyPr wrap="square" rtlCol="0">
            <a:spAutoFit/>
          </a:bodyPr>
          <a:lstStyle/>
          <a:p>
            <a:pPr>
              <a:lnSpc>
                <a:spcPct val="107000"/>
              </a:lnSpc>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One thing that makes this course relevant to your life is that you interact with organic compounds all day, every day!  Your mission for this Friday Five is to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find an interesting organic molecule</a:t>
            </a:r>
            <a:r>
              <a:rPr lang="en-US" sz="3200" dirty="0">
                <a:effectLst/>
                <a:latin typeface="Calibri" panose="020F0502020204030204" pitchFamily="34" charset="0"/>
                <a:ea typeface="Calibri" panose="020F0502020204030204" pitchFamily="34" charset="0"/>
                <a:cs typeface="Times New Roman" panose="02020603050405020304" pitchFamily="18" charset="0"/>
              </a:rPr>
              <a:t>.  Upload a picture, tell me its name and write a few sentences about it (What functional group(s) are in it? Where does it come from? Is it natural or man-made? What is it used for? What makes it interesting?) Try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exploring at the ACS "Molecule of the Week" archive</a:t>
            </a:r>
            <a:r>
              <a:rPr lang="en-US" sz="3200" dirty="0">
                <a:effectLst/>
                <a:latin typeface="Calibri" panose="020F0502020204030204" pitchFamily="34" charset="0"/>
                <a:ea typeface="Calibri" panose="020F0502020204030204" pitchFamily="34" charset="0"/>
                <a:cs typeface="Times New Roman" panose="02020603050405020304" pitchFamily="18" charset="0"/>
              </a:rPr>
              <a:t>.  Can you find a molecule that starts with the same letter as your first or last name?  Can you find a molecule that is a ketone, aldehyde, carboxylic acid or carboxylic acid derivative? </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https://www.acs.org/content/acs/en/molecule-of-the-week/archive.html</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3150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EA9B04-6ED5-4FF9-9B15-33361B215635}"/>
              </a:ext>
            </a:extLst>
          </p:cNvPr>
          <p:cNvSpPr>
            <a:spLocks noGrp="1"/>
          </p:cNvSpPr>
          <p:nvPr>
            <p:ph type="sldNum" sz="quarter" idx="12"/>
          </p:nvPr>
        </p:nvSpPr>
        <p:spPr/>
        <p:txBody>
          <a:bodyPr/>
          <a:lstStyle/>
          <a:p>
            <a:fld id="{29D81C1D-71AE-404E-8BFC-9F552A8A6EE1}" type="slidenum">
              <a:rPr lang="en-US" smtClean="0"/>
              <a:pPr/>
              <a:t>25</a:t>
            </a:fld>
            <a:endParaRPr lang="en-US" dirty="0"/>
          </a:p>
        </p:txBody>
      </p:sp>
      <p:pic>
        <p:nvPicPr>
          <p:cNvPr id="7" name="Picture 6">
            <a:extLst>
              <a:ext uri="{FF2B5EF4-FFF2-40B4-BE49-F238E27FC236}">
                <a16:creationId xmlns:a16="http://schemas.microsoft.com/office/drawing/2014/main" id="{8F2D88DE-7DBB-4507-A200-79DAAE51B0E7}"/>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767508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1E65C6-86AF-4010-A9D5-12D6F1B2203C}"/>
              </a:ext>
            </a:extLst>
          </p:cNvPr>
          <p:cNvSpPr>
            <a:spLocks noGrp="1"/>
          </p:cNvSpPr>
          <p:nvPr>
            <p:ph type="sldNum" sz="quarter" idx="12"/>
          </p:nvPr>
        </p:nvSpPr>
        <p:spPr/>
        <p:txBody>
          <a:bodyPr/>
          <a:lstStyle/>
          <a:p>
            <a:fld id="{29D81C1D-71AE-404E-8BFC-9F552A8A6EE1}" type="slidenum">
              <a:rPr lang="en-US" smtClean="0"/>
              <a:pPr/>
              <a:t>26</a:t>
            </a:fld>
            <a:endParaRPr lang="en-US" dirty="0"/>
          </a:p>
        </p:txBody>
      </p:sp>
      <p:sp>
        <p:nvSpPr>
          <p:cNvPr id="4" name="Slide Number Placeholder 1">
            <a:extLst>
              <a:ext uri="{FF2B5EF4-FFF2-40B4-BE49-F238E27FC236}">
                <a16:creationId xmlns:a16="http://schemas.microsoft.com/office/drawing/2014/main" id="{E4E6750A-2C79-4B7A-A70A-A299F2136ADA}"/>
              </a:ext>
            </a:extLst>
          </p:cNvPr>
          <p:cNvSpPr txBox="1">
            <a:spLocks/>
          </p:cNvSpPr>
          <p:nvPr/>
        </p:nvSpPr>
        <p:spPr>
          <a:xfrm>
            <a:off x="5573027" y="6400800"/>
            <a:ext cx="1045946"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D81C1D-71AE-404E-8BFC-9F552A8A6EE1}" type="slidenum">
              <a:rPr lang="en-US" smtClean="0"/>
              <a:pPr/>
              <a:t>26</a:t>
            </a:fld>
            <a:endParaRPr lang="en-US" dirty="0"/>
          </a:p>
        </p:txBody>
      </p:sp>
      <p:sp>
        <p:nvSpPr>
          <p:cNvPr id="5" name="Title 1">
            <a:extLst>
              <a:ext uri="{FF2B5EF4-FFF2-40B4-BE49-F238E27FC236}">
                <a16:creationId xmlns:a16="http://schemas.microsoft.com/office/drawing/2014/main" id="{3EC909F5-136C-4668-84CE-D96BAC9CC26F}"/>
              </a:ext>
            </a:extLst>
          </p:cNvPr>
          <p:cNvSpPr txBox="1">
            <a:spLocks/>
          </p:cNvSpPr>
          <p:nvPr/>
        </p:nvSpPr>
        <p:spPr>
          <a:xfrm>
            <a:off x="232010" y="136525"/>
            <a:ext cx="11563750" cy="9060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D905"/>
                </a:solidFill>
                <a:effectLst/>
                <a:uLnTx/>
                <a:uFillTx/>
                <a:latin typeface="Source Serif Pro"/>
                <a:ea typeface="+mj-ea"/>
                <a:cs typeface="+mj-cs"/>
              </a:rPr>
              <a:t>“Friday 5” to Motivate &amp; Make Connections</a:t>
            </a:r>
          </a:p>
        </p:txBody>
      </p:sp>
      <p:sp>
        <p:nvSpPr>
          <p:cNvPr id="6" name="TextBox 5">
            <a:extLst>
              <a:ext uri="{FF2B5EF4-FFF2-40B4-BE49-F238E27FC236}">
                <a16:creationId xmlns:a16="http://schemas.microsoft.com/office/drawing/2014/main" id="{2421C5A8-F636-40B7-9BCB-661E1B69B46C}"/>
              </a:ext>
            </a:extLst>
          </p:cNvPr>
          <p:cNvSpPr txBox="1"/>
          <p:nvPr/>
        </p:nvSpPr>
        <p:spPr>
          <a:xfrm>
            <a:off x="232010" y="849419"/>
            <a:ext cx="8256896" cy="669414"/>
          </a:xfrm>
          <a:prstGeom prst="rect">
            <a:avLst/>
          </a:prstGeom>
          <a:noFill/>
        </p:spPr>
        <p:txBody>
          <a:bodyPr wrap="square">
            <a:spAutoFit/>
          </a:bodyPr>
          <a:lstStyle/>
          <a:p>
            <a:pPr marL="0" lvl="1">
              <a:lnSpc>
                <a:spcPts val="4500"/>
              </a:lnSpc>
            </a:pPr>
            <a:r>
              <a:rPr lang="en-US" sz="4400" b="1" dirty="0">
                <a:solidFill>
                  <a:schemeClr val="bg1"/>
                </a:solidFill>
                <a:latin typeface="Calibri" panose="020F0502020204030204" pitchFamily="34" charset="0"/>
                <a:cs typeface="Calibri" panose="020F0502020204030204" pitchFamily="34" charset="0"/>
              </a:rPr>
              <a:t>Sharing a love of science</a:t>
            </a:r>
          </a:p>
        </p:txBody>
      </p:sp>
      <p:sp>
        <p:nvSpPr>
          <p:cNvPr id="2" name="TextBox 1">
            <a:extLst>
              <a:ext uri="{FF2B5EF4-FFF2-40B4-BE49-F238E27FC236}">
                <a16:creationId xmlns:a16="http://schemas.microsoft.com/office/drawing/2014/main" id="{BE921F95-5135-47D0-8F2B-EA9EBAEAED1E}"/>
              </a:ext>
            </a:extLst>
          </p:cNvPr>
          <p:cNvSpPr txBox="1"/>
          <p:nvPr/>
        </p:nvSpPr>
        <p:spPr>
          <a:xfrm>
            <a:off x="177422" y="1587803"/>
            <a:ext cx="11823058" cy="5115503"/>
          </a:xfrm>
          <a:prstGeom prst="rect">
            <a:avLst/>
          </a:prstGeom>
          <a:solidFill>
            <a:schemeClr val="bg1"/>
          </a:solidFill>
        </p:spPr>
        <p:txBody>
          <a:bodyPr wrap="square" rtlCol="0">
            <a:spAutoFit/>
          </a:bodyPr>
          <a:lstStyle/>
          <a:p>
            <a:pPr marL="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Let's celebrate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National Chemistry Week</a:t>
            </a:r>
            <a:r>
              <a:rPr lang="en-US" sz="2800" dirty="0">
                <a:effectLst/>
                <a:latin typeface="Calibri" panose="020F0502020204030204" pitchFamily="34" charset="0"/>
                <a:ea typeface="Calibri" panose="020F0502020204030204" pitchFamily="34" charset="0"/>
                <a:cs typeface="Times New Roman" panose="02020603050405020304" pitchFamily="18" charset="0"/>
              </a:rPr>
              <a:t>!  Every year the CPP chemistry club (SMACS) conducts science demonstrations at the Santa Ana Zoo for NCW.  There was no live event this year, but there are lots of online materials assembled by the American Chemical Society (ACS). Please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explore the ACS NCW website </a:t>
            </a:r>
            <a:r>
              <a:rPr lang="en-US" sz="2800" dirty="0">
                <a:effectLst/>
                <a:latin typeface="Calibri" panose="020F0502020204030204" pitchFamily="34" charset="0"/>
                <a:ea typeface="Calibri" panose="020F0502020204030204" pitchFamily="34" charset="0"/>
                <a:cs typeface="Times New Roman" panose="02020603050405020304" pitchFamily="18" charset="0"/>
              </a:rPr>
              <a:t>and reflect on what you find there.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https://www.acs.org/content/acs/en/education/outreach/ncw.html</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Some possible responses: What was your favorite demo/activity/article/etc.? Do you recall any fun or interesting demos you saw when you were younger?  Have you ever watched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Bill Nye </a:t>
            </a:r>
            <a:r>
              <a:rPr lang="en-US" sz="2800" dirty="0">
                <a:effectLst/>
                <a:latin typeface="Calibri" panose="020F0502020204030204" pitchFamily="34" charset="0"/>
                <a:ea typeface="Calibri" panose="020F0502020204030204" pitchFamily="34" charset="0"/>
                <a:cs typeface="Times New Roman" panose="02020603050405020304" pitchFamily="18" charset="0"/>
              </a:rPr>
              <a:t>(aka The Science Guy)?  Have you ever shared science activities with kids?  Is there something at the ACS website you could share with a younger sibling, neighborhood kids, or local school?  Science is fun!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6681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C909F5-136C-4668-84CE-D96BAC9CC26F}"/>
              </a:ext>
            </a:extLst>
          </p:cNvPr>
          <p:cNvSpPr txBox="1">
            <a:spLocks/>
          </p:cNvSpPr>
          <p:nvPr/>
        </p:nvSpPr>
        <p:spPr>
          <a:xfrm>
            <a:off x="232010" y="136525"/>
            <a:ext cx="11296843" cy="9060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dirty="0">
                <a:solidFill>
                  <a:srgbClr val="FFD905"/>
                </a:solidFill>
                <a:latin typeface="Source Serif Pro"/>
              </a:rPr>
              <a:t>Will students participate? Yes, if rewarded!</a:t>
            </a:r>
            <a:endParaRPr kumimoji="0" lang="en-US" b="1" i="0" u="none" strike="noStrike" kern="1200" cap="none" spc="0" normalizeH="0" baseline="0" noProof="0" dirty="0">
              <a:ln>
                <a:noFill/>
              </a:ln>
              <a:solidFill>
                <a:srgbClr val="FFD905"/>
              </a:solidFill>
              <a:effectLst/>
              <a:uLnTx/>
              <a:uFillTx/>
              <a:latin typeface="Source Serif Pro"/>
              <a:ea typeface="+mj-ea"/>
              <a:cs typeface="+mj-cs"/>
            </a:endParaRPr>
          </a:p>
        </p:txBody>
      </p:sp>
      <p:sp>
        <p:nvSpPr>
          <p:cNvPr id="6" name="TextBox 5">
            <a:extLst>
              <a:ext uri="{FF2B5EF4-FFF2-40B4-BE49-F238E27FC236}">
                <a16:creationId xmlns:a16="http://schemas.microsoft.com/office/drawing/2014/main" id="{2421C5A8-F636-40B7-9BCB-661E1B69B46C}"/>
              </a:ext>
            </a:extLst>
          </p:cNvPr>
          <p:cNvSpPr txBox="1"/>
          <p:nvPr/>
        </p:nvSpPr>
        <p:spPr>
          <a:xfrm>
            <a:off x="330865" y="2450452"/>
            <a:ext cx="4599481" cy="3518912"/>
          </a:xfrm>
          <a:prstGeom prst="rect">
            <a:avLst/>
          </a:prstGeom>
          <a:noFill/>
        </p:spPr>
        <p:txBody>
          <a:bodyPr wrap="square">
            <a:spAutoFit/>
          </a:bodyPr>
          <a:lstStyle/>
          <a:p>
            <a:pPr marL="0" lvl="1">
              <a:lnSpc>
                <a:spcPts val="4500"/>
              </a:lnSpc>
            </a:pPr>
            <a:r>
              <a:rPr lang="en-US" sz="3200" b="1" dirty="0">
                <a:solidFill>
                  <a:schemeClr val="bg1"/>
                </a:solidFill>
                <a:latin typeface="Calibri" panose="020F0502020204030204" pitchFamily="34" charset="0"/>
                <a:cs typeface="Calibri" panose="020F0502020204030204" pitchFamily="34" charset="0"/>
              </a:rPr>
              <a:t>F2F Course Points (400)</a:t>
            </a:r>
          </a:p>
          <a:p>
            <a:pPr marL="0" lvl="1">
              <a:lnSpc>
                <a:spcPts val="4500"/>
              </a:lnSpc>
            </a:pPr>
            <a:r>
              <a:rPr lang="en-US" sz="3200" dirty="0">
                <a:solidFill>
                  <a:schemeClr val="bg1"/>
                </a:solidFill>
                <a:latin typeface="Calibri" panose="020F0502020204030204" pitchFamily="34" charset="0"/>
                <a:cs typeface="Calibri" panose="020F0502020204030204" pitchFamily="34" charset="0"/>
              </a:rPr>
              <a:t>* 3 midterms (300 points)</a:t>
            </a:r>
          </a:p>
          <a:p>
            <a:pPr marL="0" lvl="1">
              <a:lnSpc>
                <a:spcPts val="4500"/>
              </a:lnSpc>
            </a:pPr>
            <a:r>
              <a:rPr lang="en-US" sz="3200" dirty="0">
                <a:solidFill>
                  <a:schemeClr val="bg1"/>
                </a:solidFill>
                <a:latin typeface="Calibri" panose="020F0502020204030204" pitchFamily="34" charset="0"/>
                <a:cs typeface="Calibri" panose="020F0502020204030204" pitchFamily="34" charset="0"/>
              </a:rPr>
              <a:t>* final exam (100 points)</a:t>
            </a:r>
          </a:p>
          <a:p>
            <a:pPr marL="0" lvl="1">
              <a:lnSpc>
                <a:spcPts val="4500"/>
              </a:lnSpc>
            </a:pPr>
            <a:r>
              <a:rPr lang="en-US" sz="3200" i="1" dirty="0">
                <a:solidFill>
                  <a:schemeClr val="bg1"/>
                </a:solidFill>
                <a:latin typeface="Calibri" panose="020F0502020204030204" pitchFamily="34" charset="0"/>
                <a:cs typeface="Calibri" panose="020F0502020204030204" pitchFamily="34" charset="0"/>
              </a:rPr>
              <a:t>  Homework, exam </a:t>
            </a:r>
            <a:br>
              <a:rPr lang="en-US" sz="3200" i="1" dirty="0">
                <a:solidFill>
                  <a:schemeClr val="bg1"/>
                </a:solidFill>
                <a:latin typeface="Calibri" panose="020F0502020204030204" pitchFamily="34" charset="0"/>
                <a:cs typeface="Calibri" panose="020F0502020204030204" pitchFamily="34" charset="0"/>
              </a:rPr>
            </a:br>
            <a:r>
              <a:rPr lang="en-US" sz="3200" i="1" dirty="0">
                <a:solidFill>
                  <a:schemeClr val="bg1"/>
                </a:solidFill>
                <a:latin typeface="Calibri" panose="020F0502020204030204" pitchFamily="34" charset="0"/>
                <a:cs typeface="Calibri" panose="020F0502020204030204" pitchFamily="34" charset="0"/>
              </a:rPr>
              <a:t>  wrapper, OLC worth ~5</a:t>
            </a:r>
            <a:br>
              <a:rPr lang="en-US" sz="3200" i="1" dirty="0">
                <a:solidFill>
                  <a:schemeClr val="bg1"/>
                </a:solidFill>
                <a:latin typeface="Calibri" panose="020F0502020204030204" pitchFamily="34" charset="0"/>
                <a:cs typeface="Calibri" panose="020F0502020204030204" pitchFamily="34" charset="0"/>
              </a:rPr>
            </a:br>
            <a:r>
              <a:rPr lang="en-US" sz="3200" i="1" dirty="0">
                <a:solidFill>
                  <a:schemeClr val="bg1"/>
                </a:solidFill>
                <a:latin typeface="Calibri" panose="020F0502020204030204" pitchFamily="34" charset="0"/>
                <a:cs typeface="Calibri" panose="020F0502020204030204" pitchFamily="34" charset="0"/>
              </a:rPr>
              <a:t>  points XC on each exam</a:t>
            </a:r>
          </a:p>
        </p:txBody>
      </p:sp>
      <p:sp>
        <p:nvSpPr>
          <p:cNvPr id="9" name="TextBox 8">
            <a:extLst>
              <a:ext uri="{FF2B5EF4-FFF2-40B4-BE49-F238E27FC236}">
                <a16:creationId xmlns:a16="http://schemas.microsoft.com/office/drawing/2014/main" id="{33D3F818-635F-4893-B16F-9E3005FC4F61}"/>
              </a:ext>
            </a:extLst>
          </p:cNvPr>
          <p:cNvSpPr txBox="1"/>
          <p:nvPr/>
        </p:nvSpPr>
        <p:spPr>
          <a:xfrm>
            <a:off x="5307317" y="2450452"/>
            <a:ext cx="6649353" cy="3518912"/>
          </a:xfrm>
          <a:prstGeom prst="rect">
            <a:avLst/>
          </a:prstGeom>
          <a:noFill/>
        </p:spPr>
        <p:txBody>
          <a:bodyPr wrap="square">
            <a:spAutoFit/>
          </a:bodyPr>
          <a:lstStyle/>
          <a:p>
            <a:pPr marL="0" lvl="1">
              <a:lnSpc>
                <a:spcPts val="4500"/>
              </a:lnSpc>
            </a:pPr>
            <a:r>
              <a:rPr lang="en-US" sz="3200" b="1" dirty="0">
                <a:solidFill>
                  <a:schemeClr val="bg1"/>
                </a:solidFill>
                <a:latin typeface="Calibri" panose="020F0502020204030204" pitchFamily="34" charset="0"/>
                <a:cs typeface="Calibri" panose="020F0502020204030204" pitchFamily="34" charset="0"/>
              </a:rPr>
              <a:t>Remote Course Points (500)</a:t>
            </a:r>
          </a:p>
          <a:p>
            <a:pPr marL="0" lvl="1">
              <a:lnSpc>
                <a:spcPts val="4500"/>
              </a:lnSpc>
            </a:pPr>
            <a:r>
              <a:rPr lang="en-US" sz="3200" dirty="0">
                <a:solidFill>
                  <a:schemeClr val="bg1"/>
                </a:solidFill>
                <a:latin typeface="Calibri" panose="020F0502020204030204" pitchFamily="34" charset="0"/>
                <a:cs typeface="Calibri" panose="020F0502020204030204" pitchFamily="34" charset="0"/>
              </a:rPr>
              <a:t>* 3 midterms, drop lowest (200 points)</a:t>
            </a:r>
          </a:p>
          <a:p>
            <a:pPr marL="0" lvl="1">
              <a:lnSpc>
                <a:spcPts val="4500"/>
              </a:lnSpc>
            </a:pPr>
            <a:r>
              <a:rPr lang="en-US" sz="3200" dirty="0">
                <a:solidFill>
                  <a:schemeClr val="bg1"/>
                </a:solidFill>
                <a:latin typeface="Calibri" panose="020F0502020204030204" pitchFamily="34" charset="0"/>
                <a:cs typeface="Calibri" panose="020F0502020204030204" pitchFamily="34" charset="0"/>
              </a:rPr>
              <a:t>* 1 final exam (100 points)</a:t>
            </a:r>
          </a:p>
          <a:p>
            <a:pPr marL="0" lvl="1">
              <a:lnSpc>
                <a:spcPts val="4500"/>
              </a:lnSpc>
            </a:pPr>
            <a:r>
              <a:rPr lang="en-US" sz="3200" dirty="0">
                <a:solidFill>
                  <a:schemeClr val="bg1"/>
                </a:solidFill>
                <a:latin typeface="Calibri" panose="020F0502020204030204" pitchFamily="34" charset="0"/>
                <a:cs typeface="Calibri" panose="020F0502020204030204" pitchFamily="34" charset="0"/>
              </a:rPr>
              <a:t>* Homework (125 points, 25%)</a:t>
            </a:r>
          </a:p>
          <a:p>
            <a:pPr marL="0" lvl="1">
              <a:lnSpc>
                <a:spcPts val="4500"/>
              </a:lnSpc>
            </a:pPr>
            <a:r>
              <a:rPr lang="en-US" sz="3200" dirty="0">
                <a:solidFill>
                  <a:schemeClr val="bg1"/>
                </a:solidFill>
                <a:latin typeface="Calibri" panose="020F0502020204030204" pitchFamily="34" charset="0"/>
                <a:cs typeface="Calibri" panose="020F0502020204030204" pitchFamily="34" charset="0"/>
              </a:rPr>
              <a:t>* Reflection/OLC (75 points, 15%)</a:t>
            </a:r>
          </a:p>
          <a:p>
            <a:pPr marL="0" lvl="1">
              <a:lnSpc>
                <a:spcPts val="4500"/>
              </a:lnSpc>
            </a:pPr>
            <a:r>
              <a:rPr lang="en-US" sz="3200" i="1" dirty="0">
                <a:solidFill>
                  <a:schemeClr val="bg1"/>
                </a:solidFill>
                <a:latin typeface="Calibri" panose="020F0502020204030204" pitchFamily="34" charset="0"/>
                <a:cs typeface="Calibri" panose="020F0502020204030204" pitchFamily="34" charset="0"/>
              </a:rPr>
              <a:t>   Friday Fives, OLC, exam wrappers</a:t>
            </a:r>
          </a:p>
        </p:txBody>
      </p:sp>
      <p:sp>
        <p:nvSpPr>
          <p:cNvPr id="2" name="TextBox 1">
            <a:extLst>
              <a:ext uri="{FF2B5EF4-FFF2-40B4-BE49-F238E27FC236}">
                <a16:creationId xmlns:a16="http://schemas.microsoft.com/office/drawing/2014/main" id="{289A05F4-D36F-4D6D-97CD-DC44AE9EC2CE}"/>
              </a:ext>
            </a:extLst>
          </p:cNvPr>
          <p:cNvSpPr txBox="1"/>
          <p:nvPr/>
        </p:nvSpPr>
        <p:spPr>
          <a:xfrm>
            <a:off x="232010" y="999113"/>
            <a:ext cx="11959990" cy="1200329"/>
          </a:xfrm>
          <a:prstGeom prst="rect">
            <a:avLst/>
          </a:prstGeom>
          <a:noFill/>
        </p:spPr>
        <p:txBody>
          <a:bodyPr wrap="square" rtlCol="0">
            <a:spAutoFit/>
          </a:bodyPr>
          <a:lstStyle/>
          <a:p>
            <a:r>
              <a:rPr lang="en-US" sz="3600" dirty="0">
                <a:solidFill>
                  <a:schemeClr val="bg1"/>
                </a:solidFill>
              </a:rPr>
              <a:t>Advice: to discourage online cheating, avoid high-stakes exams.</a:t>
            </a:r>
          </a:p>
          <a:p>
            <a:r>
              <a:rPr lang="en-US" sz="3600" dirty="0">
                <a:solidFill>
                  <a:schemeClr val="bg1"/>
                </a:solidFill>
              </a:rPr>
              <a:t>Result: complete revision of pre-COVID grading scheme! </a:t>
            </a:r>
          </a:p>
        </p:txBody>
      </p:sp>
    </p:spTree>
    <p:extLst>
      <p:ext uri="{BB962C8B-B14F-4D97-AF65-F5344CB8AC3E}">
        <p14:creationId xmlns:p14="http://schemas.microsoft.com/office/powerpoint/2010/main" val="269762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0E76254-133A-465E-9D60-D9E5B18F661C}"/>
              </a:ext>
            </a:extLst>
          </p:cNvPr>
          <p:cNvSpPr txBox="1">
            <a:spLocks/>
          </p:cNvSpPr>
          <p:nvPr/>
        </p:nvSpPr>
        <p:spPr>
          <a:xfrm>
            <a:off x="205118" y="34539"/>
            <a:ext cx="11810097" cy="7269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D905"/>
                </a:solidFill>
                <a:effectLst/>
                <a:uLnTx/>
                <a:uFillTx/>
                <a:latin typeface="Source Serif Pro"/>
                <a:ea typeface="+mj-ea"/>
                <a:cs typeface="+mj-cs"/>
              </a:rPr>
              <a:t>Offer Synchronous </a:t>
            </a:r>
            <a:r>
              <a:rPr lang="en-US" b="1" dirty="0">
                <a:solidFill>
                  <a:srgbClr val="FFD905"/>
                </a:solidFill>
                <a:latin typeface="Source Serif Pro"/>
              </a:rPr>
              <a:t>Activities </a:t>
            </a:r>
            <a:r>
              <a:rPr kumimoji="0" lang="en-US" b="1" i="0" u="none" strike="noStrike" kern="1200" cap="none" spc="0" normalizeH="0" baseline="0" noProof="0" dirty="0">
                <a:ln>
                  <a:noFill/>
                </a:ln>
                <a:solidFill>
                  <a:srgbClr val="FFD905"/>
                </a:solidFill>
                <a:effectLst/>
                <a:uLnTx/>
                <a:uFillTx/>
                <a:latin typeface="Source Serif Pro"/>
                <a:ea typeface="+mj-ea"/>
                <a:cs typeface="+mj-cs"/>
              </a:rPr>
              <a:t>(aka Live Show)</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rgbClr val="FFD905"/>
              </a:solidFill>
              <a:effectLst/>
              <a:uLnTx/>
              <a:uFillTx/>
              <a:latin typeface="Source Serif Pro"/>
              <a:ea typeface="+mj-ea"/>
              <a:cs typeface="+mj-cs"/>
            </a:endParaRPr>
          </a:p>
        </p:txBody>
      </p:sp>
      <p:sp>
        <p:nvSpPr>
          <p:cNvPr id="3" name="TextBox 2">
            <a:extLst>
              <a:ext uri="{FF2B5EF4-FFF2-40B4-BE49-F238E27FC236}">
                <a16:creationId xmlns:a16="http://schemas.microsoft.com/office/drawing/2014/main" id="{9084110B-6567-4710-B2E3-3B663B4704A6}"/>
              </a:ext>
            </a:extLst>
          </p:cNvPr>
          <p:cNvSpPr txBox="1"/>
          <p:nvPr/>
        </p:nvSpPr>
        <p:spPr>
          <a:xfrm>
            <a:off x="-295835" y="979810"/>
            <a:ext cx="12114796" cy="5492273"/>
          </a:xfrm>
          <a:prstGeom prst="rect">
            <a:avLst/>
          </a:prstGeom>
          <a:noFill/>
        </p:spPr>
        <p:txBody>
          <a:bodyPr wrap="square" rtlCol="0">
            <a:spAutoFit/>
          </a:bodyPr>
          <a:lstStyle/>
          <a:p>
            <a:pPr marL="742950" marR="0" lvl="1" indent="-285750">
              <a:lnSpc>
                <a:spcPct val="107000"/>
              </a:lnSpc>
              <a:spcBef>
                <a:spcPts val="0"/>
              </a:spcBef>
              <a:spcAft>
                <a:spcPts val="0"/>
              </a:spcAft>
              <a:buFont typeface="Arial" panose="020B0604020202020204" pitchFamily="34" charset="0"/>
              <a:buChar char="•"/>
              <a:tabLst>
                <a:tab pos="914400" algn="l"/>
              </a:tabLst>
            </a:pP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Students can ask questions, provide feedback</a:t>
            </a:r>
          </a:p>
          <a:p>
            <a:pPr marL="742950" marR="0" lvl="1" indent="-285750">
              <a:lnSpc>
                <a:spcPct val="107000"/>
              </a:lnSpc>
              <a:spcBef>
                <a:spcPts val="0"/>
              </a:spcBef>
              <a:spcAft>
                <a:spcPts val="0"/>
              </a:spcAft>
              <a:buFont typeface="Arial" panose="020B0604020202020204" pitchFamily="34" charset="0"/>
              <a:buChar char="•"/>
              <a:tabLst>
                <a:tab pos="914400" algn="l"/>
              </a:tabLst>
            </a:pP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 can ask questions </a:t>
            </a:r>
          </a:p>
          <a:p>
            <a:pPr marL="742950" marR="0" lvl="1" indent="-285750">
              <a:lnSpc>
                <a:spcPct val="107000"/>
              </a:lnSpc>
              <a:spcBef>
                <a:spcPts val="0"/>
              </a:spcBef>
              <a:spcAft>
                <a:spcPts val="0"/>
              </a:spcAft>
              <a:buFont typeface="Arial" panose="020B0604020202020204" pitchFamily="34" charset="0"/>
              <a:buChar char="•"/>
              <a:tabLst>
                <a:tab pos="914400" algn="l"/>
              </a:tabLst>
            </a:pP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Breakout sessions for discussion, problem-solving</a:t>
            </a:r>
          </a:p>
          <a:p>
            <a:pPr marL="742950" marR="0" lvl="1" indent="-285750">
              <a:lnSpc>
                <a:spcPct val="107000"/>
              </a:lnSpc>
              <a:spcBef>
                <a:spcPts val="0"/>
              </a:spcBef>
              <a:spcAft>
                <a:spcPts val="0"/>
              </a:spcAft>
              <a:buFont typeface="Arial" panose="020B0604020202020204" pitchFamily="34" charset="0"/>
              <a:buChar char="•"/>
              <a:tabLst>
                <a:tab pos="914400" algn="l"/>
              </a:tabLst>
            </a:pP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Builds community</a:t>
            </a:r>
          </a:p>
          <a:p>
            <a:pPr marL="742950" marR="0" lvl="1" indent="-285750">
              <a:lnSpc>
                <a:spcPct val="107000"/>
              </a:lnSpc>
              <a:spcBef>
                <a:spcPts val="0"/>
              </a:spcBef>
              <a:spcAft>
                <a:spcPts val="0"/>
              </a:spcAft>
              <a:buFont typeface="Arial" panose="020B0604020202020204" pitchFamily="34" charset="0"/>
              <a:buChar char="•"/>
              <a:tabLst>
                <a:tab pos="914400" algn="l"/>
              </a:tabLst>
            </a:pP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Preferred by students: online overload, getting what you pay for</a:t>
            </a:r>
          </a:p>
          <a:p>
            <a:pPr marL="742950" marR="0" lvl="1" indent="-285750">
              <a:lnSpc>
                <a:spcPct val="107000"/>
              </a:lnSpc>
              <a:spcBef>
                <a:spcPts val="1200"/>
              </a:spcBef>
              <a:spcAft>
                <a:spcPts val="0"/>
              </a:spcAft>
              <a:buFont typeface="Arial" panose="020B0604020202020204" pitchFamily="34" charset="0"/>
              <a:buChar char="•"/>
              <a:tabLst>
                <a:tab pos="914400" algn="l"/>
              </a:tabLst>
            </a:pPr>
            <a:r>
              <a:rPr lang="en-US" sz="3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Disadvantages…</a:t>
            </a:r>
          </a:p>
          <a:p>
            <a:pPr marL="1143000" marR="0" lvl="2" indent="-228600">
              <a:lnSpc>
                <a:spcPct val="107000"/>
              </a:lnSpc>
              <a:spcBef>
                <a:spcPts val="0"/>
              </a:spcBef>
              <a:spcAft>
                <a:spcPts val="0"/>
              </a:spcAft>
              <a:buFont typeface="Arial" panose="020B0604020202020204" pitchFamily="34" charset="0"/>
              <a:buChar char="•"/>
              <a:tabLst>
                <a:tab pos="1371600" algn="l"/>
              </a:tabLst>
            </a:pPr>
            <a:r>
              <a:rPr lang="en-US" sz="3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Minimal student participation (Is anyone laughing at my jokes?)</a:t>
            </a:r>
          </a:p>
          <a:p>
            <a:pPr marL="1143000" marR="0" lvl="2" indent="-228600">
              <a:lnSpc>
                <a:spcPct val="107000"/>
              </a:lnSpc>
              <a:spcBef>
                <a:spcPts val="0"/>
              </a:spcBef>
              <a:spcAft>
                <a:spcPts val="0"/>
              </a:spcAft>
              <a:buFont typeface="Arial" panose="020B0604020202020204" pitchFamily="34" charset="0"/>
              <a:buChar char="•"/>
              <a:tabLst>
                <a:tab pos="1371600" algn="l"/>
              </a:tabLst>
            </a:pPr>
            <a:r>
              <a:rPr lang="en-US" sz="3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Students are reluctant to use video</a:t>
            </a:r>
          </a:p>
          <a:p>
            <a:pPr marL="1143000" marR="0" lvl="2" indent="-228600">
              <a:lnSpc>
                <a:spcPct val="107000"/>
              </a:lnSpc>
              <a:spcBef>
                <a:spcPts val="0"/>
              </a:spcBef>
              <a:spcAft>
                <a:spcPts val="0"/>
              </a:spcAft>
              <a:buFont typeface="Arial" panose="020B0604020202020204" pitchFamily="34" charset="0"/>
              <a:buChar char="•"/>
              <a:tabLst>
                <a:tab pos="1371600" algn="l"/>
              </a:tabLst>
            </a:pPr>
            <a:r>
              <a:rPr lang="en-US" sz="3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Can be exhausting</a:t>
            </a:r>
          </a:p>
          <a:p>
            <a:pPr marL="1143000" marR="0" lvl="2" indent="-228600">
              <a:lnSpc>
                <a:spcPct val="107000"/>
              </a:lnSpc>
              <a:spcBef>
                <a:spcPts val="0"/>
              </a:spcBef>
              <a:spcAft>
                <a:spcPts val="0"/>
              </a:spcAft>
              <a:buFont typeface="Arial" panose="020B0604020202020204" pitchFamily="34" charset="0"/>
              <a:buChar char="•"/>
              <a:tabLst>
                <a:tab pos="1371600" algn="l"/>
              </a:tabLst>
            </a:pPr>
            <a:r>
              <a:rPr lang="en-US" sz="3200" b="1" i="1" dirty="0">
                <a:solidFill>
                  <a:schemeClr val="bg1"/>
                </a:solidFill>
                <a:latin typeface="Calibri" panose="020F0502020204030204" pitchFamily="34" charset="0"/>
                <a:cs typeface="Times New Roman" panose="02020603050405020304" pitchFamily="18" charset="0"/>
              </a:rPr>
              <a:t>Equity concerns </a:t>
            </a:r>
            <a:r>
              <a:rPr lang="en-US" sz="3200" i="1" dirty="0">
                <a:solidFill>
                  <a:schemeClr val="bg1"/>
                </a:solidFill>
                <a:latin typeface="Calibri" panose="020F0502020204030204" pitchFamily="34" charset="0"/>
                <a:cs typeface="Times New Roman" panose="02020603050405020304" pitchFamily="18" charset="0"/>
              </a:rPr>
              <a:t>(Always make recordings available!)</a:t>
            </a:r>
            <a:endParaRPr lang="en-US" dirty="0">
              <a:solidFill>
                <a:schemeClr val="bg1"/>
              </a:solidFill>
            </a:endParaRPr>
          </a:p>
        </p:txBody>
      </p:sp>
    </p:spTree>
    <p:extLst>
      <p:ext uri="{BB962C8B-B14F-4D97-AF65-F5344CB8AC3E}">
        <p14:creationId xmlns:p14="http://schemas.microsoft.com/office/powerpoint/2010/main" val="149398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0E76254-133A-465E-9D60-D9E5B18F661C}"/>
              </a:ext>
            </a:extLst>
          </p:cNvPr>
          <p:cNvSpPr txBox="1">
            <a:spLocks/>
          </p:cNvSpPr>
          <p:nvPr/>
        </p:nvSpPr>
        <p:spPr>
          <a:xfrm>
            <a:off x="205119" y="228600"/>
            <a:ext cx="6755240" cy="180491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D905"/>
                </a:solidFill>
                <a:effectLst/>
                <a:uLnTx/>
                <a:uFillTx/>
                <a:latin typeface="Source Serif Pro"/>
                <a:ea typeface="+mj-ea"/>
                <a:cs typeface="+mj-cs"/>
              </a:rPr>
              <a:t>My Online Classroom</a:t>
            </a:r>
          </a:p>
        </p:txBody>
      </p:sp>
      <p:pic>
        <p:nvPicPr>
          <p:cNvPr id="5" name="Picture 4">
            <a:extLst>
              <a:ext uri="{FF2B5EF4-FFF2-40B4-BE49-F238E27FC236}">
                <a16:creationId xmlns:a16="http://schemas.microsoft.com/office/drawing/2014/main" id="{EFB7ADC8-9BD8-42F1-890A-3D0B58429290}"/>
              </a:ext>
            </a:extLst>
          </p:cNvPr>
          <p:cNvPicPr>
            <a:picLocks noChangeAspect="1"/>
          </p:cNvPicPr>
          <p:nvPr/>
        </p:nvPicPr>
        <p:blipFill>
          <a:blip r:embed="rId2"/>
          <a:stretch>
            <a:fillRect/>
          </a:stretch>
        </p:blipFill>
        <p:spPr>
          <a:xfrm rot="5400000">
            <a:off x="5296752" y="1011642"/>
            <a:ext cx="6237028" cy="4677771"/>
          </a:xfrm>
          <a:prstGeom prst="rect">
            <a:avLst/>
          </a:prstGeom>
        </p:spPr>
      </p:pic>
      <p:sp>
        <p:nvSpPr>
          <p:cNvPr id="9" name="Arrow: Right 8">
            <a:extLst>
              <a:ext uri="{FF2B5EF4-FFF2-40B4-BE49-F238E27FC236}">
                <a16:creationId xmlns:a16="http://schemas.microsoft.com/office/drawing/2014/main" id="{F4F7D6BF-AF69-4483-B392-155D924DBF71}"/>
              </a:ext>
            </a:extLst>
          </p:cNvPr>
          <p:cNvSpPr/>
          <p:nvPr/>
        </p:nvSpPr>
        <p:spPr>
          <a:xfrm rot="20439328">
            <a:off x="4312693" y="1501254"/>
            <a:ext cx="2456597" cy="682388"/>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6C7E5B16-F632-484D-A30F-00CF197CB5E1}"/>
              </a:ext>
            </a:extLst>
          </p:cNvPr>
          <p:cNvSpPr/>
          <p:nvPr/>
        </p:nvSpPr>
        <p:spPr>
          <a:xfrm rot="20439328">
            <a:off x="4460087" y="4759944"/>
            <a:ext cx="2456597" cy="682388"/>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FB92E085-DE63-46F1-860A-4F92CD412317}"/>
              </a:ext>
            </a:extLst>
          </p:cNvPr>
          <p:cNvSpPr/>
          <p:nvPr/>
        </p:nvSpPr>
        <p:spPr>
          <a:xfrm rot="14197444">
            <a:off x="10598200" y="2915116"/>
            <a:ext cx="1017403" cy="682388"/>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2" name="TextBox 11">
            <a:extLst>
              <a:ext uri="{FF2B5EF4-FFF2-40B4-BE49-F238E27FC236}">
                <a16:creationId xmlns:a16="http://schemas.microsoft.com/office/drawing/2014/main" id="{B81D2797-44DC-4D52-A438-44721288D1A9}"/>
              </a:ext>
            </a:extLst>
          </p:cNvPr>
          <p:cNvSpPr txBox="1"/>
          <p:nvPr/>
        </p:nvSpPr>
        <p:spPr>
          <a:xfrm>
            <a:off x="2661313" y="1801899"/>
            <a:ext cx="2265528" cy="1938992"/>
          </a:xfrm>
          <a:prstGeom prst="rect">
            <a:avLst/>
          </a:prstGeom>
          <a:noFill/>
        </p:spPr>
        <p:txBody>
          <a:bodyPr wrap="square" rtlCol="0">
            <a:spAutoFit/>
          </a:bodyPr>
          <a:lstStyle/>
          <a:p>
            <a:r>
              <a:rPr lang="en-US" sz="4000" b="1" dirty="0">
                <a:solidFill>
                  <a:schemeClr val="bg1"/>
                </a:solidFill>
              </a:rPr>
              <a:t>Laptop</a:t>
            </a:r>
            <a:r>
              <a:rPr lang="en-US" sz="4000" dirty="0">
                <a:solidFill>
                  <a:schemeClr val="bg1"/>
                </a:solidFill>
              </a:rPr>
              <a:t> (Zoom &amp; Webcam)</a:t>
            </a:r>
          </a:p>
        </p:txBody>
      </p:sp>
      <p:sp>
        <p:nvSpPr>
          <p:cNvPr id="13" name="TextBox 12">
            <a:extLst>
              <a:ext uri="{FF2B5EF4-FFF2-40B4-BE49-F238E27FC236}">
                <a16:creationId xmlns:a16="http://schemas.microsoft.com/office/drawing/2014/main" id="{3CB8777C-53EB-4AC3-B8E5-60CB5B737F93}"/>
              </a:ext>
            </a:extLst>
          </p:cNvPr>
          <p:cNvSpPr txBox="1"/>
          <p:nvPr/>
        </p:nvSpPr>
        <p:spPr>
          <a:xfrm>
            <a:off x="1332195" y="4880255"/>
            <a:ext cx="3594646" cy="1323439"/>
          </a:xfrm>
          <a:prstGeom prst="rect">
            <a:avLst/>
          </a:prstGeom>
          <a:noFill/>
        </p:spPr>
        <p:txBody>
          <a:bodyPr wrap="square" rtlCol="0">
            <a:spAutoFit/>
          </a:bodyPr>
          <a:lstStyle/>
          <a:p>
            <a:pPr algn="ctr"/>
            <a:r>
              <a:rPr lang="en-US" sz="4000" b="1" dirty="0">
                <a:solidFill>
                  <a:schemeClr val="bg1"/>
                </a:solidFill>
              </a:rPr>
              <a:t>iPad</a:t>
            </a:r>
            <a:r>
              <a:rPr lang="en-US" sz="4000" dirty="0">
                <a:solidFill>
                  <a:schemeClr val="bg1"/>
                </a:solidFill>
              </a:rPr>
              <a:t> (Zoom </a:t>
            </a:r>
          </a:p>
          <a:p>
            <a:pPr algn="ctr"/>
            <a:r>
              <a:rPr lang="en-US" sz="4000" dirty="0">
                <a:solidFill>
                  <a:schemeClr val="bg1"/>
                </a:solidFill>
              </a:rPr>
              <a:t>&amp; </a:t>
            </a:r>
            <a:r>
              <a:rPr lang="en-US" sz="4000" dirty="0" err="1">
                <a:solidFill>
                  <a:schemeClr val="bg1"/>
                </a:solidFill>
              </a:rPr>
              <a:t>GoodNotes</a:t>
            </a:r>
            <a:r>
              <a:rPr lang="en-US" sz="4000" dirty="0">
                <a:solidFill>
                  <a:schemeClr val="bg1"/>
                </a:solidFill>
              </a:rPr>
              <a:t>)</a:t>
            </a:r>
          </a:p>
        </p:txBody>
      </p:sp>
      <p:sp>
        <p:nvSpPr>
          <p:cNvPr id="15" name="TextBox 14">
            <a:extLst>
              <a:ext uri="{FF2B5EF4-FFF2-40B4-BE49-F238E27FC236}">
                <a16:creationId xmlns:a16="http://schemas.microsoft.com/office/drawing/2014/main" id="{B03793D3-07F5-4D32-94BC-A703D48601B8}"/>
              </a:ext>
            </a:extLst>
          </p:cNvPr>
          <p:cNvSpPr txBox="1"/>
          <p:nvPr/>
        </p:nvSpPr>
        <p:spPr>
          <a:xfrm>
            <a:off x="10663719" y="3601689"/>
            <a:ext cx="1555844" cy="707886"/>
          </a:xfrm>
          <a:prstGeom prst="rect">
            <a:avLst/>
          </a:prstGeom>
          <a:noFill/>
        </p:spPr>
        <p:txBody>
          <a:bodyPr wrap="square">
            <a:spAutoFit/>
          </a:bodyPr>
          <a:lstStyle/>
          <a:p>
            <a:r>
              <a:rPr lang="en-US" sz="4000" b="1" dirty="0">
                <a:solidFill>
                  <a:schemeClr val="bg1"/>
                </a:solidFill>
              </a:rPr>
              <a:t>Clock!</a:t>
            </a:r>
            <a:endParaRPr lang="en-US" sz="4000" b="1" dirty="0"/>
          </a:p>
        </p:txBody>
      </p:sp>
    </p:spTree>
    <p:extLst>
      <p:ext uri="{BB962C8B-B14F-4D97-AF65-F5344CB8AC3E}">
        <p14:creationId xmlns:p14="http://schemas.microsoft.com/office/powerpoint/2010/main" val="422889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3203D22-C6F0-4F7D-828A-D9FE5DD0FAAB}"/>
              </a:ext>
            </a:extLst>
          </p:cNvPr>
          <p:cNvSpPr txBox="1">
            <a:spLocks/>
          </p:cNvSpPr>
          <p:nvPr/>
        </p:nvSpPr>
        <p:spPr>
          <a:xfrm>
            <a:off x="0" y="23341"/>
            <a:ext cx="11727975" cy="1019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strike="noStrike" kern="1200" cap="none" spc="0" normalizeH="0" baseline="0" noProof="0" dirty="0">
                <a:ln>
                  <a:noFill/>
                </a:ln>
                <a:solidFill>
                  <a:srgbClr val="FFD905"/>
                </a:solidFill>
                <a:effectLst/>
                <a:uLnTx/>
                <a:uFillTx/>
                <a:latin typeface="Source Serif Pro"/>
                <a:ea typeface="+mj-ea"/>
                <a:cs typeface="+mj-cs"/>
              </a:rPr>
              <a:t>Keeping Students Motivated</a:t>
            </a:r>
            <a:endParaRPr kumimoji="0" lang="en-US" b="1" i="0" u="none" strike="noStrike" kern="1200" cap="none" spc="0" normalizeH="0" baseline="0" noProof="0" dirty="0">
              <a:ln>
                <a:noFill/>
              </a:ln>
              <a:solidFill>
                <a:srgbClr val="FFD905"/>
              </a:solidFill>
              <a:effectLst/>
              <a:uLnTx/>
              <a:uFillTx/>
              <a:latin typeface="Source Serif Pro"/>
              <a:ea typeface="+mj-ea"/>
              <a:cs typeface="+mj-cs"/>
            </a:endParaRPr>
          </a:p>
        </p:txBody>
      </p:sp>
      <p:sp>
        <p:nvSpPr>
          <p:cNvPr id="5" name="TextBox 4">
            <a:extLst>
              <a:ext uri="{FF2B5EF4-FFF2-40B4-BE49-F238E27FC236}">
                <a16:creationId xmlns:a16="http://schemas.microsoft.com/office/drawing/2014/main" id="{DFC3D4B2-065D-418B-A354-5164E7B12777}"/>
              </a:ext>
            </a:extLst>
          </p:cNvPr>
          <p:cNvSpPr txBox="1"/>
          <p:nvPr/>
        </p:nvSpPr>
        <p:spPr>
          <a:xfrm>
            <a:off x="464026" y="1104474"/>
            <a:ext cx="11727974" cy="4401205"/>
          </a:xfrm>
          <a:prstGeom prst="rect">
            <a:avLst/>
          </a:prstGeom>
          <a:noFill/>
        </p:spPr>
        <p:txBody>
          <a:bodyPr wrap="square">
            <a:spAutoFit/>
          </a:bodyPr>
          <a:lstStyle/>
          <a:p>
            <a:pPr>
              <a:spcBef>
                <a:spcPts val="2400"/>
              </a:spcBef>
            </a:pPr>
            <a:r>
              <a:rPr lang="en-US" sz="4000"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Motivate Lab</a:t>
            </a:r>
            <a:r>
              <a:rPr lang="en-US" sz="4000" dirty="0">
                <a:solidFill>
                  <a:schemeClr val="bg1"/>
                </a:solidFill>
                <a:latin typeface="Calibri" panose="020F0502020204030204" pitchFamily="34" charset="0"/>
                <a:cs typeface="Calibri" panose="020F0502020204030204" pitchFamily="34" charset="0"/>
              </a:rPr>
              <a:t> training</a:t>
            </a:r>
          </a:p>
          <a:p>
            <a:pPr marL="695325" lvl="1" indent="-238125">
              <a:spcBef>
                <a:spcPts val="2400"/>
              </a:spcBef>
              <a:buFont typeface="Arial" panose="020B0604020202020204" pitchFamily="34" charset="0"/>
              <a:buChar char="•"/>
            </a:pPr>
            <a:r>
              <a:rPr lang="en-US" sz="4000"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Starting Strong course </a:t>
            </a:r>
            <a:endParaRPr lang="en-US" sz="4000" dirty="0">
              <a:solidFill>
                <a:schemeClr val="bg1"/>
              </a:solidFill>
              <a:latin typeface="Calibri" panose="020F0502020204030204" pitchFamily="34" charset="0"/>
              <a:cs typeface="Calibri" panose="020F0502020204030204" pitchFamily="34" charset="0"/>
            </a:endParaRPr>
          </a:p>
          <a:p>
            <a:pPr marL="1152525" lvl="2" indent="-238125">
              <a:spcBef>
                <a:spcPts val="2400"/>
              </a:spcBef>
              <a:buFont typeface="Arial" panose="020B0604020202020204" pitchFamily="34" charset="0"/>
              <a:buChar char="•"/>
            </a:pPr>
            <a:r>
              <a:rPr lang="en-US" sz="4000" b="1" dirty="0">
                <a:solidFill>
                  <a:schemeClr val="bg1"/>
                </a:solidFill>
                <a:latin typeface="Calibri" panose="020F0502020204030204" pitchFamily="34" charset="0"/>
                <a:cs typeface="Calibri" panose="020F0502020204030204" pitchFamily="34" charset="0"/>
              </a:rPr>
              <a:t>G</a:t>
            </a:r>
            <a:r>
              <a:rPr lang="en-US" sz="4000" dirty="0">
                <a:solidFill>
                  <a:schemeClr val="bg1"/>
                </a:solidFill>
                <a:latin typeface="Calibri" panose="020F0502020204030204" pitchFamily="34" charset="0"/>
                <a:cs typeface="Calibri" panose="020F0502020204030204" pitchFamily="34" charset="0"/>
              </a:rPr>
              <a:t>rowth Mindset</a:t>
            </a:r>
          </a:p>
          <a:p>
            <a:pPr marL="1152525" lvl="2" indent="-238125">
              <a:spcBef>
                <a:spcPts val="2400"/>
              </a:spcBef>
              <a:buFont typeface="Arial" panose="020B0604020202020204" pitchFamily="34" charset="0"/>
              <a:buChar char="•"/>
            </a:pPr>
            <a:r>
              <a:rPr lang="en-US" sz="4000" b="1" dirty="0">
                <a:solidFill>
                  <a:schemeClr val="bg1"/>
                </a:solidFill>
                <a:latin typeface="Calibri" panose="020F0502020204030204" pitchFamily="34" charset="0"/>
                <a:cs typeface="Calibri" panose="020F0502020204030204" pitchFamily="34" charset="0"/>
              </a:rPr>
              <a:t>P</a:t>
            </a:r>
            <a:r>
              <a:rPr lang="en-US" sz="4000" dirty="0">
                <a:solidFill>
                  <a:schemeClr val="bg1"/>
                </a:solidFill>
                <a:latin typeface="Calibri" panose="020F0502020204030204" pitchFamily="34" charset="0"/>
                <a:cs typeface="Calibri" panose="020F0502020204030204" pitchFamily="34" charset="0"/>
              </a:rPr>
              <a:t>urpose &amp; Relevance</a:t>
            </a:r>
          </a:p>
          <a:p>
            <a:pPr marL="1152525" lvl="2" indent="-238125">
              <a:spcBef>
                <a:spcPts val="2400"/>
              </a:spcBef>
              <a:buFont typeface="Arial" panose="020B0604020202020204" pitchFamily="34" charset="0"/>
              <a:buChar char="•"/>
            </a:pPr>
            <a:r>
              <a:rPr lang="en-US" sz="4000" b="1" dirty="0">
                <a:solidFill>
                  <a:schemeClr val="bg1"/>
                </a:solidFill>
                <a:latin typeface="Calibri" panose="020F0502020204030204" pitchFamily="34" charset="0"/>
                <a:cs typeface="Calibri" panose="020F0502020204030204" pitchFamily="34" charset="0"/>
              </a:rPr>
              <a:t>S</a:t>
            </a:r>
            <a:r>
              <a:rPr lang="en-US" sz="4000" dirty="0">
                <a:solidFill>
                  <a:schemeClr val="bg1"/>
                </a:solidFill>
                <a:latin typeface="Calibri" panose="020F0502020204030204" pitchFamily="34" charset="0"/>
                <a:cs typeface="Calibri" panose="020F0502020204030204" pitchFamily="34" charset="0"/>
              </a:rPr>
              <a:t>ense of Belonging</a:t>
            </a:r>
          </a:p>
        </p:txBody>
      </p:sp>
    </p:spTree>
    <p:extLst>
      <p:ext uri="{BB962C8B-B14F-4D97-AF65-F5344CB8AC3E}">
        <p14:creationId xmlns:p14="http://schemas.microsoft.com/office/powerpoint/2010/main" val="257512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0E76254-133A-465E-9D60-D9E5B18F661C}"/>
              </a:ext>
            </a:extLst>
          </p:cNvPr>
          <p:cNvSpPr txBox="1">
            <a:spLocks/>
          </p:cNvSpPr>
          <p:nvPr/>
        </p:nvSpPr>
        <p:spPr>
          <a:xfrm>
            <a:off x="182880" y="242323"/>
            <a:ext cx="12009120" cy="650443"/>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D905"/>
                </a:solidFill>
                <a:effectLst/>
                <a:uLnTx/>
                <a:uFillTx/>
                <a:latin typeface="Source Serif Pro"/>
                <a:ea typeface="+mj-ea"/>
                <a:cs typeface="+mj-cs"/>
              </a:rPr>
              <a:t>How to: Teach Synchronously &amp; DRAW Using Zoom</a:t>
            </a:r>
          </a:p>
        </p:txBody>
      </p:sp>
      <p:pic>
        <p:nvPicPr>
          <p:cNvPr id="1028" name="Picture 4">
            <a:extLst>
              <a:ext uri="{FF2B5EF4-FFF2-40B4-BE49-F238E27FC236}">
                <a16:creationId xmlns:a16="http://schemas.microsoft.com/office/drawing/2014/main" id="{EC03C14F-DD72-4FCD-9BDD-7E760E6F6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224" y="872245"/>
            <a:ext cx="10557578" cy="5743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910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0E76254-133A-465E-9D60-D9E5B18F661C}"/>
              </a:ext>
            </a:extLst>
          </p:cNvPr>
          <p:cNvSpPr txBox="1">
            <a:spLocks/>
          </p:cNvSpPr>
          <p:nvPr/>
        </p:nvSpPr>
        <p:spPr>
          <a:xfrm>
            <a:off x="169232" y="146789"/>
            <a:ext cx="12009120" cy="650443"/>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D905"/>
                </a:solidFill>
                <a:effectLst/>
                <a:uLnTx/>
                <a:uFillTx/>
                <a:latin typeface="Source Serif Pro"/>
                <a:ea typeface="+mj-ea"/>
                <a:cs typeface="+mj-cs"/>
              </a:rPr>
              <a:t>How to: Teach Synchronously &amp; DRAW Using Zoom</a:t>
            </a:r>
          </a:p>
        </p:txBody>
      </p:sp>
      <p:sp>
        <p:nvSpPr>
          <p:cNvPr id="8" name="TextBox 7">
            <a:extLst>
              <a:ext uri="{FF2B5EF4-FFF2-40B4-BE49-F238E27FC236}">
                <a16:creationId xmlns:a16="http://schemas.microsoft.com/office/drawing/2014/main" id="{01169941-20BB-45AF-B0BD-0939F1178887}"/>
              </a:ext>
            </a:extLst>
          </p:cNvPr>
          <p:cNvSpPr txBox="1"/>
          <p:nvPr/>
        </p:nvSpPr>
        <p:spPr>
          <a:xfrm>
            <a:off x="-166710" y="660755"/>
            <a:ext cx="11685420" cy="6001643"/>
          </a:xfrm>
          <a:prstGeom prst="rect">
            <a:avLst/>
          </a:prstGeom>
          <a:noFill/>
        </p:spPr>
        <p:txBody>
          <a:bodyPr wrap="square" rtlCol="0">
            <a:spAutoFit/>
          </a:bodyPr>
          <a:lstStyle/>
          <a:p>
            <a:pPr marL="742950" marR="0" lvl="1" indent="-285750">
              <a:spcBef>
                <a:spcPts val="0"/>
              </a:spcBef>
              <a:spcAft>
                <a:spcPts val="0"/>
              </a:spcAft>
              <a:buFont typeface="Arial" panose="020B0604020202020204" pitchFamily="34" charset="0"/>
              <a:buChar char="•"/>
              <a:tabLst>
                <a:tab pos="914400" algn="l"/>
              </a:tabLst>
            </a:pP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Provide worksheet or skeleton notes as PDF </a:t>
            </a:r>
          </a:p>
          <a:p>
            <a:pPr marL="1143000" marR="0" lvl="2" indent="-228600">
              <a:spcBef>
                <a:spcPts val="0"/>
              </a:spcBef>
              <a:spcAft>
                <a:spcPts val="0"/>
              </a:spcAft>
              <a:buFont typeface="Arial" panose="020B0604020202020204" pitchFamily="34" charset="0"/>
              <a:buChar char="•"/>
              <a:tabLst>
                <a:tab pos="1371600" algn="l"/>
              </a:tabLst>
            </a:pPr>
            <a:r>
              <a:rPr lang="en-US" sz="3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ChemDraw</a:t>
            </a: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PowerPoint, Word</a:t>
            </a:r>
          </a:p>
          <a:p>
            <a:pPr marL="1143000" marR="0" lvl="2" indent="-228600">
              <a:spcBef>
                <a:spcPts val="0"/>
              </a:spcBef>
              <a:spcAft>
                <a:spcPts val="0"/>
              </a:spcAft>
              <a:buFont typeface="Arial" panose="020B0604020202020204" pitchFamily="34" charset="0"/>
              <a:buChar char="•"/>
              <a:tabLst>
                <a:tab pos="1371600" algn="l"/>
              </a:tabLst>
            </a:pP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Hand-written notes captured with </a:t>
            </a:r>
            <a:r>
              <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Genius Scan</a:t>
            </a:r>
          </a:p>
          <a:p>
            <a:pPr marL="742950" marR="0" lvl="1" indent="-285750">
              <a:spcBef>
                <a:spcPts val="0"/>
              </a:spcBef>
              <a:spcAft>
                <a:spcPts val="0"/>
              </a:spcAft>
              <a:buFont typeface="Arial" panose="020B0604020202020204" pitchFamily="34" charset="0"/>
              <a:buChar char="•"/>
              <a:tabLst>
                <a:tab pos="914400" algn="l"/>
              </a:tabLst>
            </a:pP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Start Zoom session on laptop for best functionality </a:t>
            </a:r>
          </a:p>
          <a:p>
            <a:pPr marL="1143000" marR="0" lvl="2" indent="-228600">
              <a:spcBef>
                <a:spcPts val="0"/>
              </a:spcBef>
              <a:spcAft>
                <a:spcPts val="0"/>
              </a:spcAft>
              <a:buFont typeface="Arial" panose="020B0604020202020204" pitchFamily="34" charset="0"/>
              <a:buChar char="•"/>
              <a:tabLst>
                <a:tab pos="1371600" algn="l"/>
              </a:tabLst>
            </a:pP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Webcam for video of me</a:t>
            </a:r>
          </a:p>
          <a:p>
            <a:pPr marL="1143000" marR="0" lvl="2" indent="-228600">
              <a:spcBef>
                <a:spcPts val="0"/>
              </a:spcBef>
              <a:spcAft>
                <a:spcPts val="0"/>
              </a:spcAft>
              <a:buFont typeface="Arial" panose="020B0604020202020204" pitchFamily="34" charset="0"/>
              <a:buChar char="•"/>
              <a:tabLst>
                <a:tab pos="1371600" algn="l"/>
              </a:tabLst>
            </a:pP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Full keyboard for chat</a:t>
            </a:r>
          </a:p>
          <a:p>
            <a:pPr marL="1143000" marR="0" lvl="2" indent="-228600">
              <a:spcBef>
                <a:spcPts val="0"/>
              </a:spcBef>
              <a:spcAft>
                <a:spcPts val="0"/>
              </a:spcAft>
              <a:buFont typeface="Arial" panose="020B0604020202020204" pitchFamily="34" charset="0"/>
              <a:buChar char="•"/>
              <a:tabLst>
                <a:tab pos="1371600" algn="l"/>
              </a:tabLst>
            </a:pP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presenter tools easy to find/use</a:t>
            </a:r>
          </a:p>
          <a:p>
            <a:pPr marL="1143000" marR="0" lvl="2" indent="-228600">
              <a:spcBef>
                <a:spcPts val="0"/>
              </a:spcBef>
              <a:spcAft>
                <a:spcPts val="0"/>
              </a:spcAft>
              <a:buFont typeface="Arial" panose="020B0604020202020204" pitchFamily="34" charset="0"/>
              <a:buChar char="•"/>
              <a:tabLst>
                <a:tab pos="1371600" algn="l"/>
              </a:tabLst>
            </a:pP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can share screen to show LMS/websites/VitalSource text</a:t>
            </a:r>
          </a:p>
          <a:p>
            <a:pPr marL="742950" marR="0" lvl="1" indent="-285750">
              <a:spcBef>
                <a:spcPts val="0"/>
              </a:spcBef>
              <a:spcAft>
                <a:spcPts val="0"/>
              </a:spcAft>
              <a:buFont typeface="Arial" panose="020B0604020202020204" pitchFamily="34" charset="0"/>
              <a:buChar char="•"/>
              <a:tabLst>
                <a:tab pos="914400" algn="l"/>
              </a:tabLst>
            </a:pP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Join Zoom session with my iPad or phone and share screen</a:t>
            </a:r>
          </a:p>
          <a:p>
            <a:pPr marL="1143000" marR="0" lvl="2" indent="-228600">
              <a:spcBef>
                <a:spcPts val="0"/>
              </a:spcBef>
              <a:spcAft>
                <a:spcPts val="0"/>
              </a:spcAft>
              <a:buFont typeface="Arial" panose="020B0604020202020204" pitchFamily="34" charset="0"/>
              <a:buChar char="•"/>
              <a:tabLst>
                <a:tab pos="1371600" algn="l"/>
              </a:tabLst>
            </a:pP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Do NOT join audio on iPad (otherwise, echo/feedback!)</a:t>
            </a:r>
          </a:p>
          <a:p>
            <a:pPr marL="1143000" marR="0" lvl="2" indent="-228600">
              <a:spcBef>
                <a:spcPts val="0"/>
              </a:spcBef>
              <a:spcAft>
                <a:spcPts val="0"/>
              </a:spcAft>
              <a:buFont typeface="Arial" panose="020B0604020202020204" pitchFamily="34" charset="0"/>
              <a:buChar char="•"/>
              <a:tabLst>
                <a:tab pos="1371600" algn="l"/>
              </a:tabLst>
            </a:pP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Phone camera can capture you writing on paper</a:t>
            </a:r>
          </a:p>
          <a:p>
            <a:pPr marL="1143000" marR="0" lvl="2" indent="-228600">
              <a:spcBef>
                <a:spcPts val="0"/>
              </a:spcBef>
              <a:spcAft>
                <a:spcPts val="0"/>
              </a:spcAft>
              <a:buFont typeface="Arial" panose="020B0604020202020204" pitchFamily="34" charset="0"/>
              <a:buChar char="•"/>
              <a:tabLst>
                <a:tab pos="1371600" algn="l"/>
              </a:tabLst>
            </a:pP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iPad apps to </a:t>
            </a: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mark-</a:t>
            </a: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up PDF (solve problems</a:t>
            </a:r>
            <a:r>
              <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annotate </a:t>
            </a: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notes)</a:t>
            </a:r>
          </a:p>
        </p:txBody>
      </p:sp>
    </p:spTree>
    <p:extLst>
      <p:ext uri="{BB962C8B-B14F-4D97-AF65-F5344CB8AC3E}">
        <p14:creationId xmlns:p14="http://schemas.microsoft.com/office/powerpoint/2010/main" val="13695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3" name="Subtitle 2"/>
          <p:cNvSpPr>
            <a:spLocks noGrp="1"/>
          </p:cNvSpPr>
          <p:nvPr>
            <p:ph type="body" sz="quarter" idx="4294967295"/>
          </p:nvPr>
        </p:nvSpPr>
        <p:spPr>
          <a:xfrm>
            <a:off x="152306" y="238166"/>
            <a:ext cx="10691813" cy="762000"/>
          </a:xfrm>
        </p:spPr>
        <p:txBody>
          <a:bodyPr>
            <a:normAutofit/>
          </a:bodyPr>
          <a:lstStyle/>
          <a:p>
            <a:pPr marL="0" lvl="0" indent="0">
              <a:spcBef>
                <a:spcPct val="0"/>
              </a:spcBef>
              <a:buNone/>
              <a:defRPr/>
            </a:pPr>
            <a:r>
              <a:rPr lang="en-US" sz="4400" b="1" spc="0" dirty="0">
                <a:solidFill>
                  <a:srgbClr val="FFD905"/>
                </a:solidFill>
              </a:rPr>
              <a:t>Tech-Enabled ENGAGEMENT using Kahoot!</a:t>
            </a:r>
          </a:p>
        </p:txBody>
      </p:sp>
      <p:sp>
        <p:nvSpPr>
          <p:cNvPr id="8" name="Content Placeholder 2">
            <a:extLst>
              <a:ext uri="{FF2B5EF4-FFF2-40B4-BE49-F238E27FC236}">
                <a16:creationId xmlns:a16="http://schemas.microsoft.com/office/drawing/2014/main" id="{85FD96EE-FA83-431B-834C-5534767B713F}"/>
              </a:ext>
            </a:extLst>
          </p:cNvPr>
          <p:cNvSpPr txBox="1">
            <a:spLocks/>
          </p:cNvSpPr>
          <p:nvPr/>
        </p:nvSpPr>
        <p:spPr>
          <a:xfrm>
            <a:off x="-341194" y="1586999"/>
            <a:ext cx="12533194" cy="1024883"/>
          </a:xfrm>
          <a:prstGeom prst="rect">
            <a:avLst/>
          </a:prstGeom>
        </p:spPr>
        <p:txBody>
          <a:bodyPr wrap="square" lIns="182880" rIns="182880" anchor="b" anchorCtr="0">
            <a:noAutofit/>
          </a:bodyPr>
          <a:lstStyle>
            <a:lvl1pPr marL="0" indent="0" algn="l" defTabSz="914400" rtl="0" eaLnBrk="1" latinLnBrk="0" hangingPunct="1">
              <a:lnSpc>
                <a:spcPct val="100000"/>
              </a:lnSpc>
              <a:spcBef>
                <a:spcPts val="1000"/>
              </a:spcBef>
              <a:buFont typeface="Arial"/>
              <a:buNone/>
              <a:defRPr sz="4800" b="0" i="0" kern="1200" spc="-150" baseline="0">
                <a:solidFill>
                  <a:schemeClr val="accent1"/>
                </a:solidFill>
                <a:latin typeface="Source Serif Pro" charset="0"/>
                <a:ea typeface="Source Serif Pro" charset="0"/>
                <a:cs typeface="Source Serif Pro"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1" indent="0" algn="ctr" defTabSz="914400" rtl="0" eaLnBrk="1" fontAlgn="auto" latinLnBrk="0" hangingPunct="1">
              <a:lnSpc>
                <a:spcPts val="4000"/>
              </a:lnSpc>
              <a:spcBef>
                <a:spcPts val="0"/>
              </a:spcBef>
              <a:spcAft>
                <a:spcPts val="0"/>
              </a:spcAft>
              <a:buClrTx/>
              <a:buSzTx/>
              <a:buFont typeface="Arial"/>
              <a:buNone/>
              <a:tabLst/>
              <a:defRPr/>
            </a:pPr>
            <a:r>
              <a:rPr lang="en-US" sz="3200" dirty="0">
                <a:solidFill>
                  <a:srgbClr val="FFFFFF"/>
                </a:solidFill>
                <a:latin typeface="Open Sans"/>
              </a:rPr>
              <a:t>Clickers on steroids…FUN, g</a:t>
            </a:r>
            <a:r>
              <a:rPr kumimoji="0" lang="en-US" sz="3200" b="0" i="0" u="none" strike="noStrike" kern="1200" cap="none" spc="0" normalizeH="0" baseline="0" noProof="0" dirty="0" err="1">
                <a:ln>
                  <a:noFill/>
                </a:ln>
                <a:solidFill>
                  <a:srgbClr val="FFFFFF"/>
                </a:solidFill>
                <a:effectLst/>
                <a:uLnTx/>
                <a:uFillTx/>
                <a:latin typeface="Open Sans"/>
              </a:rPr>
              <a:t>ameshow</a:t>
            </a:r>
            <a:r>
              <a:rPr kumimoji="0" lang="en-US" sz="3200" b="0" i="0" u="none" strike="noStrike" kern="1200" cap="none" spc="0" normalizeH="0" baseline="0" noProof="0" dirty="0">
                <a:ln>
                  <a:noFill/>
                </a:ln>
                <a:solidFill>
                  <a:srgbClr val="FFFFFF"/>
                </a:solidFill>
                <a:effectLst/>
                <a:uLnTx/>
                <a:uFillTx/>
                <a:latin typeface="Open Sans"/>
              </a:rPr>
              <a:t>-style multiple-choice</a:t>
            </a:r>
            <a:r>
              <a:rPr kumimoji="0" lang="en-US" sz="3200" b="0" i="0" u="none" strike="noStrike" kern="1200" cap="none" spc="0" normalizeH="0" noProof="0" dirty="0">
                <a:ln>
                  <a:noFill/>
                </a:ln>
                <a:solidFill>
                  <a:srgbClr val="FFFFFF"/>
                </a:solidFill>
                <a:effectLst/>
                <a:uLnTx/>
                <a:uFillTx/>
                <a:latin typeface="Open Sans"/>
              </a:rPr>
              <a:t> </a:t>
            </a:r>
            <a:r>
              <a:rPr kumimoji="0" lang="en-US" sz="3200" b="0" i="0" u="none" strike="noStrike" kern="1200" cap="none" spc="0" normalizeH="0" baseline="0" noProof="0" dirty="0">
                <a:ln>
                  <a:noFill/>
                </a:ln>
                <a:solidFill>
                  <a:srgbClr val="FFFFFF"/>
                </a:solidFill>
                <a:effectLst/>
                <a:uLnTx/>
                <a:uFillTx/>
                <a:latin typeface="Open Sans"/>
              </a:rPr>
              <a:t>questions using mobile devices (good for syllabus “quiz,” </a:t>
            </a:r>
            <a:br>
              <a:rPr kumimoji="0" lang="en-US" sz="3200" b="0" i="0" u="none" strike="noStrike" kern="1200" cap="none" spc="0" normalizeH="0" baseline="0" noProof="0" dirty="0">
                <a:ln>
                  <a:noFill/>
                </a:ln>
                <a:solidFill>
                  <a:srgbClr val="FFFFFF"/>
                </a:solidFill>
                <a:effectLst/>
                <a:uLnTx/>
                <a:uFillTx/>
                <a:latin typeface="Open Sans"/>
              </a:rPr>
            </a:br>
            <a:r>
              <a:rPr kumimoji="0" lang="en-US" sz="3200" b="0" i="0" u="none" strike="noStrike" kern="1200" cap="none" spc="0" normalizeH="0" baseline="0" noProof="0" dirty="0">
                <a:ln>
                  <a:noFill/>
                </a:ln>
                <a:solidFill>
                  <a:srgbClr val="FFFFFF"/>
                </a:solidFill>
                <a:effectLst/>
                <a:uLnTx/>
                <a:uFillTx/>
                <a:latin typeface="Open Sans"/>
              </a:rPr>
              <a:t>exam review, </a:t>
            </a:r>
            <a:r>
              <a:rPr kumimoji="0" lang="en-US" sz="3200" b="0" i="0" u="none" strike="noStrike" kern="1200" cap="none" spc="0" normalizeH="0" baseline="0" noProof="0" dirty="0">
                <a:ln>
                  <a:noFill/>
                </a:ln>
                <a:solidFill>
                  <a:schemeClr val="bg1"/>
                </a:solidFill>
                <a:effectLst/>
                <a:uLnTx/>
                <a:uFillTx/>
                <a:latin typeface="Open Sans"/>
                <a:hlinkClick r:id="rId2">
                  <a:extLst>
                    <a:ext uri="{A12FA001-AC4F-418D-AE19-62706E023703}">
                      <ahyp:hlinkClr xmlns:ahyp="http://schemas.microsoft.com/office/drawing/2018/hyperlinkcolor" val="tx"/>
                    </a:ext>
                  </a:extLst>
                </a:hlinkClick>
              </a:rPr>
              <a:t>“inquisitive” lab interactivity</a:t>
            </a:r>
            <a:r>
              <a:rPr lang="en-US" sz="3200" dirty="0">
                <a:solidFill>
                  <a:srgbClr val="FFFFFF"/>
                </a:solidFill>
                <a:latin typeface="Open Sans"/>
              </a:rPr>
              <a:t> and </a:t>
            </a:r>
            <a:r>
              <a:rPr lang="en-US" sz="3200" dirty="0">
                <a:solidFill>
                  <a:schemeClr val="bg1"/>
                </a:solidFill>
                <a:latin typeface="Open Sans"/>
                <a:hlinkClick r:id="rId3">
                  <a:extLst>
                    <a:ext uri="{A12FA001-AC4F-418D-AE19-62706E023703}">
                      <ahyp:hlinkClr xmlns:ahyp="http://schemas.microsoft.com/office/drawing/2018/hyperlinkcolor" val="tx"/>
                    </a:ext>
                  </a:extLst>
                </a:hlinkClick>
              </a:rPr>
              <a:t>more Kahoot</a:t>
            </a:r>
            <a:r>
              <a:rPr lang="en-US" sz="3200" dirty="0">
                <a:solidFill>
                  <a:srgbClr val="FFFFFF"/>
                </a:solidFill>
                <a:latin typeface="Open Sans"/>
              </a:rPr>
              <a:t>)</a:t>
            </a:r>
            <a:endParaRPr kumimoji="0" lang="en-US" sz="3200" b="0" i="0" u="none" strike="noStrike" kern="1200" cap="none" spc="0" normalizeH="0" baseline="0" noProof="0" dirty="0">
              <a:ln>
                <a:noFill/>
              </a:ln>
              <a:solidFill>
                <a:srgbClr val="FFFFFF"/>
              </a:solidFill>
              <a:effectLst/>
              <a:uLnTx/>
              <a:uFillTx/>
              <a:latin typeface="Open Sans"/>
            </a:endParaRPr>
          </a:p>
        </p:txBody>
      </p:sp>
      <p:pic>
        <p:nvPicPr>
          <p:cNvPr id="9" name="Picture 6">
            <a:extLst>
              <a:ext uri="{FF2B5EF4-FFF2-40B4-BE49-F238E27FC236}">
                <a16:creationId xmlns:a16="http://schemas.microsoft.com/office/drawing/2014/main" id="{B1B50831-6704-4A4D-B560-CF2A4C886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938098"/>
            <a:ext cx="4443999" cy="3493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 1">
            <a:extLst>
              <a:ext uri="{FF2B5EF4-FFF2-40B4-BE49-F238E27FC236}">
                <a16:creationId xmlns:a16="http://schemas.microsoft.com/office/drawing/2014/main" id="{525CDD77-0B66-472F-AF23-E0AE42285F3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41862" y="2938099"/>
            <a:ext cx="4623128" cy="3493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9F104CE4-F9BF-45A5-AB62-E5F887385986}"/>
              </a:ext>
            </a:extLst>
          </p:cNvPr>
          <p:cNvPicPr>
            <a:picLocks noChangeAspect="1"/>
          </p:cNvPicPr>
          <p:nvPr/>
        </p:nvPicPr>
        <p:blipFill>
          <a:blip r:embed="rId6"/>
          <a:stretch>
            <a:fillRect/>
          </a:stretch>
        </p:blipFill>
        <p:spPr>
          <a:xfrm>
            <a:off x="152306" y="2772600"/>
            <a:ext cx="6466667" cy="2552381"/>
          </a:xfrm>
          <a:prstGeom prst="rect">
            <a:avLst/>
          </a:prstGeom>
        </p:spPr>
      </p:pic>
      <p:pic>
        <p:nvPicPr>
          <p:cNvPr id="11" name="Picture 10">
            <a:extLst>
              <a:ext uri="{FF2B5EF4-FFF2-40B4-BE49-F238E27FC236}">
                <a16:creationId xmlns:a16="http://schemas.microsoft.com/office/drawing/2014/main" id="{BB90F3E3-354C-4AFE-AFE4-98C6C1950AB9}"/>
              </a:ext>
            </a:extLst>
          </p:cNvPr>
          <p:cNvPicPr>
            <a:picLocks noChangeAspect="1"/>
          </p:cNvPicPr>
          <p:nvPr/>
        </p:nvPicPr>
        <p:blipFill>
          <a:blip r:embed="rId7"/>
          <a:stretch>
            <a:fillRect/>
          </a:stretch>
        </p:blipFill>
        <p:spPr>
          <a:xfrm>
            <a:off x="2774620" y="3553322"/>
            <a:ext cx="5723809" cy="2514286"/>
          </a:xfrm>
          <a:prstGeom prst="rect">
            <a:avLst/>
          </a:prstGeom>
        </p:spPr>
      </p:pic>
      <p:pic>
        <p:nvPicPr>
          <p:cNvPr id="12" name="Picture 11">
            <a:extLst>
              <a:ext uri="{FF2B5EF4-FFF2-40B4-BE49-F238E27FC236}">
                <a16:creationId xmlns:a16="http://schemas.microsoft.com/office/drawing/2014/main" id="{9332BB21-44E9-4B32-BD46-113486D2B5C2}"/>
              </a:ext>
            </a:extLst>
          </p:cNvPr>
          <p:cNvPicPr>
            <a:picLocks noChangeAspect="1"/>
          </p:cNvPicPr>
          <p:nvPr/>
        </p:nvPicPr>
        <p:blipFill>
          <a:blip r:embed="rId8"/>
          <a:stretch>
            <a:fillRect/>
          </a:stretch>
        </p:blipFill>
        <p:spPr>
          <a:xfrm>
            <a:off x="5881236" y="3785549"/>
            <a:ext cx="5838095" cy="2600000"/>
          </a:xfrm>
          <a:prstGeom prst="rect">
            <a:avLst/>
          </a:prstGeom>
        </p:spPr>
      </p:pic>
    </p:spTree>
    <p:extLst>
      <p:ext uri="{BB962C8B-B14F-4D97-AF65-F5344CB8AC3E}">
        <p14:creationId xmlns:p14="http://schemas.microsoft.com/office/powerpoint/2010/main" val="22500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5BC904-9AB6-4079-8204-D7D1FDABBC8E}"/>
              </a:ext>
            </a:extLst>
          </p:cNvPr>
          <p:cNvSpPr>
            <a:spLocks noGrp="1"/>
          </p:cNvSpPr>
          <p:nvPr>
            <p:ph type="sldNum" sz="quarter" idx="12"/>
          </p:nvPr>
        </p:nvSpPr>
        <p:spPr/>
        <p:txBody>
          <a:bodyPr/>
          <a:lstStyle/>
          <a:p>
            <a:fld id="{29D81C1D-71AE-404E-8BFC-9F552A8A6EE1}" type="slidenum">
              <a:rPr lang="en-US" smtClean="0"/>
              <a:pPr/>
              <a:t>33</a:t>
            </a:fld>
            <a:endParaRPr lang="en-US" dirty="0"/>
          </a:p>
        </p:txBody>
      </p:sp>
      <p:pic>
        <p:nvPicPr>
          <p:cNvPr id="5" name="Picture 4">
            <a:extLst>
              <a:ext uri="{FF2B5EF4-FFF2-40B4-BE49-F238E27FC236}">
                <a16:creationId xmlns:a16="http://schemas.microsoft.com/office/drawing/2014/main" id="{89F83D11-511D-4AFD-9CB0-1205E88EFEDC}"/>
              </a:ext>
            </a:extLst>
          </p:cNvPr>
          <p:cNvPicPr>
            <a:picLocks noChangeAspect="1"/>
          </p:cNvPicPr>
          <p:nvPr/>
        </p:nvPicPr>
        <p:blipFill rotWithShape="1">
          <a:blip r:embed="rId2"/>
          <a:srcRect t="12810"/>
          <a:stretch/>
        </p:blipFill>
        <p:spPr>
          <a:xfrm>
            <a:off x="6302613" y="1018455"/>
            <a:ext cx="5548540" cy="5538746"/>
          </a:xfrm>
          <a:prstGeom prst="rect">
            <a:avLst/>
          </a:prstGeom>
        </p:spPr>
      </p:pic>
      <p:sp>
        <p:nvSpPr>
          <p:cNvPr id="7" name="TextBox 6">
            <a:extLst>
              <a:ext uri="{FF2B5EF4-FFF2-40B4-BE49-F238E27FC236}">
                <a16:creationId xmlns:a16="http://schemas.microsoft.com/office/drawing/2014/main" id="{67CCD971-9754-4696-A1B3-633DA33A93A0}"/>
              </a:ext>
            </a:extLst>
          </p:cNvPr>
          <p:cNvSpPr txBox="1"/>
          <p:nvPr/>
        </p:nvSpPr>
        <p:spPr>
          <a:xfrm>
            <a:off x="385549" y="1248028"/>
            <a:ext cx="5520116" cy="5016758"/>
          </a:xfrm>
          <a:prstGeom prst="rect">
            <a:avLst/>
          </a:prstGeom>
          <a:solidFill>
            <a:schemeClr val="bg1"/>
          </a:solidFill>
        </p:spPr>
        <p:txBody>
          <a:bodyPr wrap="square">
            <a:spAutoFit/>
          </a:bodyPr>
          <a:lstStyle/>
          <a:p>
            <a:r>
              <a:rPr lang="en-US" sz="3200" dirty="0">
                <a:solidFill>
                  <a:srgbClr val="000000"/>
                </a:solidFill>
                <a:effectLst/>
                <a:latin typeface="Calibri" panose="020F0502020204030204" pitchFamily="34" charset="0"/>
              </a:rPr>
              <a:t>Professor Starkey,</a:t>
            </a:r>
          </a:p>
          <a:p>
            <a:endParaRPr lang="en-US" sz="3200" dirty="0">
              <a:solidFill>
                <a:srgbClr val="000000"/>
              </a:solidFill>
              <a:effectLst/>
              <a:latin typeface="Calibri" panose="020F0502020204030204" pitchFamily="34" charset="0"/>
            </a:endParaRPr>
          </a:p>
          <a:p>
            <a:r>
              <a:rPr lang="en-US" sz="3200" dirty="0">
                <a:solidFill>
                  <a:srgbClr val="000000"/>
                </a:solidFill>
                <a:effectLst/>
                <a:latin typeface="Calibri" panose="020F0502020204030204" pitchFamily="34" charset="0"/>
              </a:rPr>
              <a:t>I know you are a cat mom so I thought I would share this photo of my kitten! I found her with my chemistry flashcards one morning in her favorite box. Not sure how she was able to pull that off. Hope you enjoyed 🙂</a:t>
            </a:r>
          </a:p>
        </p:txBody>
      </p:sp>
      <p:sp>
        <p:nvSpPr>
          <p:cNvPr id="8" name="Subtitle 2">
            <a:extLst>
              <a:ext uri="{FF2B5EF4-FFF2-40B4-BE49-F238E27FC236}">
                <a16:creationId xmlns:a16="http://schemas.microsoft.com/office/drawing/2014/main" id="{52BB9F5F-B870-4A00-91BD-2B2B618A95FC}"/>
              </a:ext>
            </a:extLst>
          </p:cNvPr>
          <p:cNvSpPr txBox="1">
            <a:spLocks/>
          </p:cNvSpPr>
          <p:nvPr/>
        </p:nvSpPr>
        <p:spPr>
          <a:xfrm>
            <a:off x="152306" y="238166"/>
            <a:ext cx="11826334" cy="762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 typeface="Arial" panose="020B0604020202020204" pitchFamily="34" charset="0"/>
              <a:buNone/>
              <a:defRPr/>
            </a:pPr>
            <a:r>
              <a:rPr lang="en-US" sz="4400" b="1" dirty="0">
                <a:solidFill>
                  <a:srgbClr val="FFD905"/>
                </a:solidFill>
              </a:rPr>
              <a:t>I am grateful for the relationships we have built!</a:t>
            </a:r>
          </a:p>
        </p:txBody>
      </p:sp>
    </p:spTree>
    <p:extLst>
      <p:ext uri="{BB962C8B-B14F-4D97-AF65-F5344CB8AC3E}">
        <p14:creationId xmlns:p14="http://schemas.microsoft.com/office/powerpoint/2010/main" val="356277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3" name="Subtitle 2"/>
          <p:cNvSpPr>
            <a:spLocks noGrp="1"/>
          </p:cNvSpPr>
          <p:nvPr>
            <p:ph type="body" sz="quarter" idx="4294967295"/>
          </p:nvPr>
        </p:nvSpPr>
        <p:spPr>
          <a:xfrm>
            <a:off x="0" y="14288"/>
            <a:ext cx="11149013" cy="1163637"/>
          </a:xfrm>
        </p:spPr>
        <p:txBody>
          <a:bodyPr>
            <a:noAutofit/>
          </a:bodyPr>
          <a:lstStyle/>
          <a:p>
            <a:pPr marL="0" indent="0" algn="ctr">
              <a:buNone/>
            </a:pPr>
            <a:r>
              <a:rPr lang="en-US" sz="4000" b="1" dirty="0">
                <a:solidFill>
                  <a:schemeClr val="bg1"/>
                </a:solidFill>
              </a:rPr>
              <a:t>Making it Work: Staying Happy, Healthy &amp; Sane</a:t>
            </a:r>
          </a:p>
        </p:txBody>
      </p:sp>
      <p:sp>
        <p:nvSpPr>
          <p:cNvPr id="23" name="Text Placeholder 3">
            <a:extLst>
              <a:ext uri="{FF2B5EF4-FFF2-40B4-BE49-F238E27FC236}">
                <a16:creationId xmlns:a16="http://schemas.microsoft.com/office/drawing/2014/main" id="{7B42DC53-D84F-43EA-987C-E0901500C35F}"/>
              </a:ext>
            </a:extLst>
          </p:cNvPr>
          <p:cNvSpPr>
            <a:spLocks noGrp="1"/>
          </p:cNvSpPr>
          <p:nvPr>
            <p:ph type="body" sz="quarter" idx="4294967295"/>
          </p:nvPr>
        </p:nvSpPr>
        <p:spPr>
          <a:xfrm>
            <a:off x="8010909" y="3340649"/>
            <a:ext cx="3559175" cy="568325"/>
          </a:xfrm>
        </p:spPr>
        <p:txBody>
          <a:bodyPr>
            <a:noAutofit/>
          </a:bodyPr>
          <a:lstStyle/>
          <a:p>
            <a:pPr marL="0" indent="0" algn="ctr">
              <a:spcBef>
                <a:spcPts val="1200"/>
              </a:spcBef>
              <a:buNone/>
            </a:pPr>
            <a:r>
              <a:rPr lang="en-US" sz="3600" dirty="0">
                <a:solidFill>
                  <a:schemeClr val="bg1"/>
                </a:solidFill>
                <a:latin typeface="Open Sans Light" panose="020B0604020202020204" charset="0"/>
                <a:ea typeface="Open Sans Light" panose="020B0604020202020204" charset="0"/>
                <a:cs typeface="Open Sans Light" panose="020B0604020202020204" charset="0"/>
              </a:rPr>
              <a:t>Don’t Obsess Over Cheating</a:t>
            </a:r>
            <a:endParaRPr lang="en-US" dirty="0">
              <a:solidFill>
                <a:schemeClr val="bg1"/>
              </a:solidFill>
              <a:latin typeface="Open Sans Light" panose="020B0604020202020204" charset="0"/>
              <a:ea typeface="Open Sans Light" panose="020B0604020202020204" charset="0"/>
              <a:cs typeface="Open Sans Light" panose="020B0604020202020204" charset="0"/>
            </a:endParaRPr>
          </a:p>
        </p:txBody>
      </p:sp>
      <p:sp>
        <p:nvSpPr>
          <p:cNvPr id="13" name="Text Placeholder 3">
            <a:extLst>
              <a:ext uri="{FF2B5EF4-FFF2-40B4-BE49-F238E27FC236}">
                <a16:creationId xmlns:a16="http://schemas.microsoft.com/office/drawing/2014/main" id="{1CD5F596-3A0E-4B9C-905E-DDE996F6EF91}"/>
              </a:ext>
            </a:extLst>
          </p:cNvPr>
          <p:cNvSpPr txBox="1">
            <a:spLocks/>
          </p:cNvSpPr>
          <p:nvPr/>
        </p:nvSpPr>
        <p:spPr>
          <a:xfrm>
            <a:off x="-263087" y="4596301"/>
            <a:ext cx="3886438" cy="1193039"/>
          </a:xfrm>
          <a:prstGeom prst="rect">
            <a:avLst/>
          </a:prstGeom>
        </p:spPr>
        <p:txBody>
          <a:bodyPr lIns="182880" rIns="182880">
            <a:normAutofit/>
          </a:bodyPr>
          <a:lstStyle>
            <a:lvl1pPr marL="0" indent="0" algn="l" defTabSz="914400" rtl="0" eaLnBrk="1" latinLnBrk="0" hangingPunct="1">
              <a:lnSpc>
                <a:spcPct val="100000"/>
              </a:lnSpc>
              <a:spcBef>
                <a:spcPts val="1000"/>
              </a:spcBef>
              <a:buFont typeface="Arial"/>
              <a:buNone/>
              <a:defRPr sz="2400" b="0" i="0" kern="1200">
                <a:solidFill>
                  <a:schemeClr val="bg1"/>
                </a:solidFill>
                <a:latin typeface="Open Sans Light" charset="0"/>
                <a:ea typeface="Open Sans Light" charset="0"/>
                <a:cs typeface="Open Sans Ligh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Open Sans Light" charset="0"/>
                <a:ea typeface="Open Sans Light" charset="0"/>
                <a:cs typeface="Open Sans Light" charset="0"/>
              </a:rPr>
              <a:t>Connect with Colleagues</a:t>
            </a:r>
            <a:endParaRPr kumimoji="0" lang="en-US" sz="2400" b="0" i="0" u="none" strike="noStrike" kern="1200" cap="none" spc="0" normalizeH="0" baseline="0" noProof="0" dirty="0">
              <a:ln>
                <a:noFill/>
              </a:ln>
              <a:solidFill>
                <a:srgbClr val="FFFFFF"/>
              </a:solidFill>
              <a:effectLst/>
              <a:uLnTx/>
              <a:uFillTx/>
              <a:latin typeface="Open Sans Light" charset="0"/>
              <a:ea typeface="Open Sans Light" charset="0"/>
              <a:cs typeface="Open Sans Light" charset="0"/>
            </a:endParaRPr>
          </a:p>
        </p:txBody>
      </p:sp>
      <p:sp>
        <p:nvSpPr>
          <p:cNvPr id="17" name="Text Placeholder 3">
            <a:extLst>
              <a:ext uri="{FF2B5EF4-FFF2-40B4-BE49-F238E27FC236}">
                <a16:creationId xmlns:a16="http://schemas.microsoft.com/office/drawing/2014/main" id="{AC3FFAB4-4B61-47F6-85AE-096D4C0E51DB}"/>
              </a:ext>
            </a:extLst>
          </p:cNvPr>
          <p:cNvSpPr txBox="1">
            <a:spLocks/>
          </p:cNvSpPr>
          <p:nvPr/>
        </p:nvSpPr>
        <p:spPr>
          <a:xfrm>
            <a:off x="516431" y="3038721"/>
            <a:ext cx="3616218" cy="1457199"/>
          </a:xfrm>
          <a:prstGeom prst="rect">
            <a:avLst/>
          </a:prstGeom>
        </p:spPr>
        <p:txBody>
          <a:bodyPr lIns="182880" rIns="182880">
            <a:normAutofit/>
          </a:bodyPr>
          <a:lstStyle>
            <a:lvl1pPr marL="0" indent="0" algn="l" defTabSz="914400" rtl="0" eaLnBrk="1" latinLnBrk="0" hangingPunct="1">
              <a:lnSpc>
                <a:spcPct val="100000"/>
              </a:lnSpc>
              <a:spcBef>
                <a:spcPts val="1000"/>
              </a:spcBef>
              <a:buFont typeface="Arial"/>
              <a:buNone/>
              <a:defRPr sz="2400" b="0" i="0" kern="1200">
                <a:solidFill>
                  <a:schemeClr val="bg1"/>
                </a:solidFill>
                <a:latin typeface="Open Sans Light" charset="0"/>
                <a:ea typeface="Open Sans Light" charset="0"/>
                <a:cs typeface="Open Sans Ligh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Open Sans Light" charset="0"/>
                <a:ea typeface="Open Sans Light" charset="0"/>
                <a:cs typeface="Open Sans Light" charset="0"/>
              </a:rPr>
              <a:t>Don’t Reinvent</a:t>
            </a:r>
            <a:r>
              <a:rPr kumimoji="0" lang="en-US" sz="3600" b="0" i="0" u="none" strike="noStrike" kern="1200" cap="none" spc="0" normalizeH="0" noProof="0" dirty="0">
                <a:ln>
                  <a:noFill/>
                </a:ln>
                <a:solidFill>
                  <a:srgbClr val="FFFFFF"/>
                </a:solidFill>
                <a:effectLst/>
                <a:uLnTx/>
                <a:uFillTx/>
                <a:latin typeface="Open Sans Light" charset="0"/>
                <a:ea typeface="Open Sans Light" charset="0"/>
                <a:cs typeface="Open Sans Light" charset="0"/>
              </a:rPr>
              <a:t> the Wheel</a:t>
            </a:r>
            <a:endParaRPr kumimoji="0" lang="en-US" sz="2400" b="0" i="0" u="none" strike="noStrike" kern="1200" cap="none" spc="0" normalizeH="0" baseline="0" noProof="0" dirty="0">
              <a:ln>
                <a:noFill/>
              </a:ln>
              <a:solidFill>
                <a:srgbClr val="FFFFFF"/>
              </a:solidFill>
              <a:effectLst/>
              <a:uLnTx/>
              <a:uFillTx/>
              <a:latin typeface="Open Sans Light" charset="0"/>
              <a:ea typeface="Open Sans Light" charset="0"/>
              <a:cs typeface="Open Sans Light" charset="0"/>
            </a:endParaRPr>
          </a:p>
        </p:txBody>
      </p:sp>
      <p:sp>
        <p:nvSpPr>
          <p:cNvPr id="19" name="Text Placeholder 3">
            <a:extLst>
              <a:ext uri="{FF2B5EF4-FFF2-40B4-BE49-F238E27FC236}">
                <a16:creationId xmlns:a16="http://schemas.microsoft.com/office/drawing/2014/main" id="{68C5F841-5DBE-42A5-A047-B1CDF564067C}"/>
              </a:ext>
            </a:extLst>
          </p:cNvPr>
          <p:cNvSpPr txBox="1">
            <a:spLocks/>
          </p:cNvSpPr>
          <p:nvPr/>
        </p:nvSpPr>
        <p:spPr>
          <a:xfrm>
            <a:off x="3916032" y="3985920"/>
            <a:ext cx="3616217" cy="1453961"/>
          </a:xfrm>
          <a:prstGeom prst="rect">
            <a:avLst/>
          </a:prstGeom>
        </p:spPr>
        <p:txBody>
          <a:bodyPr lIns="182880" rIns="182880">
            <a:normAutofit/>
          </a:bodyPr>
          <a:lstStyle>
            <a:lvl1pPr marL="0" indent="0" algn="l" defTabSz="914400" rtl="0" eaLnBrk="1" latinLnBrk="0" hangingPunct="1">
              <a:lnSpc>
                <a:spcPct val="100000"/>
              </a:lnSpc>
              <a:spcBef>
                <a:spcPts val="1000"/>
              </a:spcBef>
              <a:buFont typeface="Arial"/>
              <a:buNone/>
              <a:defRPr sz="2400" b="0" i="0" kern="1200">
                <a:solidFill>
                  <a:schemeClr val="bg1"/>
                </a:solidFill>
                <a:latin typeface="Open Sans Light" charset="0"/>
                <a:ea typeface="Open Sans Light" charset="0"/>
                <a:cs typeface="Open Sans Ligh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Open Sans Light" charset="0"/>
                <a:ea typeface="Open Sans Light" charset="0"/>
                <a:cs typeface="Open Sans Light" charset="0"/>
              </a:rPr>
              <a:t>Don’t Try</a:t>
            </a:r>
            <a:r>
              <a:rPr kumimoji="0" lang="en-US" sz="3600" b="0" i="0" u="none" strike="noStrike" kern="1200" cap="none" spc="0" normalizeH="0" noProof="0" dirty="0">
                <a:ln>
                  <a:noFill/>
                </a:ln>
                <a:solidFill>
                  <a:srgbClr val="FFFFFF"/>
                </a:solidFill>
                <a:effectLst/>
                <a:uLnTx/>
                <a:uFillTx/>
                <a:latin typeface="Open Sans Light" charset="0"/>
                <a:ea typeface="Open Sans Light" charset="0"/>
                <a:cs typeface="Open Sans Light" charset="0"/>
              </a:rPr>
              <a:t> to be a Superhero</a:t>
            </a:r>
            <a:endParaRPr kumimoji="0" lang="en-US" sz="2400" b="0" i="0" u="none" strike="noStrike" kern="1200" cap="none" spc="0" normalizeH="0" baseline="0" noProof="0" dirty="0">
              <a:ln>
                <a:noFill/>
              </a:ln>
              <a:solidFill>
                <a:srgbClr val="FFFFFF"/>
              </a:solidFill>
              <a:effectLst/>
              <a:uLnTx/>
              <a:uFillTx/>
              <a:latin typeface="Open Sans Light" charset="0"/>
              <a:ea typeface="Open Sans Light" charset="0"/>
              <a:cs typeface="Open Sans Light" charset="0"/>
            </a:endParaRPr>
          </a:p>
        </p:txBody>
      </p:sp>
      <p:sp>
        <p:nvSpPr>
          <p:cNvPr id="24" name="Text Placeholder 3">
            <a:extLst>
              <a:ext uri="{FF2B5EF4-FFF2-40B4-BE49-F238E27FC236}">
                <a16:creationId xmlns:a16="http://schemas.microsoft.com/office/drawing/2014/main" id="{A5463401-6873-484C-B35E-55D3F6A619C6}"/>
              </a:ext>
            </a:extLst>
          </p:cNvPr>
          <p:cNvSpPr txBox="1">
            <a:spLocks/>
          </p:cNvSpPr>
          <p:nvPr/>
        </p:nvSpPr>
        <p:spPr>
          <a:xfrm>
            <a:off x="6727342" y="1627910"/>
            <a:ext cx="3246755" cy="1321117"/>
          </a:xfrm>
          <a:prstGeom prst="rect">
            <a:avLst/>
          </a:prstGeom>
        </p:spPr>
        <p:txBody>
          <a:bodyPr lIns="182880" rIns="182880">
            <a:normAutofit/>
          </a:bodyPr>
          <a:lstStyle>
            <a:lvl1pPr marL="0" indent="0" algn="l" defTabSz="914400" rtl="0" eaLnBrk="1" latinLnBrk="0" hangingPunct="1">
              <a:lnSpc>
                <a:spcPct val="100000"/>
              </a:lnSpc>
              <a:spcBef>
                <a:spcPts val="1000"/>
              </a:spcBef>
              <a:buFont typeface="Arial"/>
              <a:buNone/>
              <a:defRPr sz="2400" b="0" i="0" kern="1200">
                <a:solidFill>
                  <a:schemeClr val="bg1"/>
                </a:solidFill>
                <a:latin typeface="Open Sans Light" charset="0"/>
                <a:ea typeface="Open Sans Light" charset="0"/>
                <a:cs typeface="Open Sans Ligh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Open Sans Light" charset="0"/>
                <a:ea typeface="Open Sans Light" charset="0"/>
                <a:cs typeface="Open Sans Light" charset="0"/>
              </a:rPr>
              <a:t>Be Honest</a:t>
            </a:r>
            <a:r>
              <a:rPr kumimoji="0" lang="en-US" sz="3600" b="0" i="0" u="none" strike="noStrike" kern="1200" cap="none" spc="0" normalizeH="0" noProof="0" dirty="0">
                <a:ln>
                  <a:noFill/>
                </a:ln>
                <a:solidFill>
                  <a:srgbClr val="FFFFFF"/>
                </a:solidFill>
                <a:effectLst/>
                <a:uLnTx/>
                <a:uFillTx/>
                <a:latin typeface="Open Sans Light" charset="0"/>
                <a:ea typeface="Open Sans Light" charset="0"/>
                <a:cs typeface="Open Sans Light" charset="0"/>
              </a:rPr>
              <a:t> with Students</a:t>
            </a:r>
            <a:endParaRPr kumimoji="0" lang="en-US" sz="2400" b="0" i="0" u="none" strike="noStrike" kern="1200" cap="none" spc="0" normalizeH="0" baseline="0" noProof="0" dirty="0">
              <a:ln>
                <a:noFill/>
              </a:ln>
              <a:solidFill>
                <a:srgbClr val="FFFFFF"/>
              </a:solidFill>
              <a:effectLst/>
              <a:uLnTx/>
              <a:uFillTx/>
              <a:latin typeface="Open Sans Light" charset="0"/>
              <a:ea typeface="Open Sans Light" charset="0"/>
              <a:cs typeface="Open Sans Light" charset="0"/>
            </a:endParaRPr>
          </a:p>
        </p:txBody>
      </p:sp>
      <p:sp>
        <p:nvSpPr>
          <p:cNvPr id="25" name="Text Placeholder 3">
            <a:extLst>
              <a:ext uri="{FF2B5EF4-FFF2-40B4-BE49-F238E27FC236}">
                <a16:creationId xmlns:a16="http://schemas.microsoft.com/office/drawing/2014/main" id="{E9726A12-BED5-43C7-9BEB-7D27021CA545}"/>
              </a:ext>
            </a:extLst>
          </p:cNvPr>
          <p:cNvSpPr txBox="1">
            <a:spLocks/>
          </p:cNvSpPr>
          <p:nvPr/>
        </p:nvSpPr>
        <p:spPr>
          <a:xfrm>
            <a:off x="8539634" y="4937800"/>
            <a:ext cx="3407372" cy="1453961"/>
          </a:xfrm>
          <a:prstGeom prst="rect">
            <a:avLst/>
          </a:prstGeom>
        </p:spPr>
        <p:txBody>
          <a:bodyPr lIns="182880" rIns="182880">
            <a:normAutofit/>
          </a:bodyPr>
          <a:lstStyle>
            <a:lvl1pPr marL="0" indent="0" algn="l" defTabSz="914400" rtl="0" eaLnBrk="1" latinLnBrk="0" hangingPunct="1">
              <a:lnSpc>
                <a:spcPct val="100000"/>
              </a:lnSpc>
              <a:spcBef>
                <a:spcPts val="1000"/>
              </a:spcBef>
              <a:buFont typeface="Arial"/>
              <a:buNone/>
              <a:defRPr sz="2400" b="0" i="0" kern="1200">
                <a:solidFill>
                  <a:schemeClr val="bg1"/>
                </a:solidFill>
                <a:latin typeface="Open Sans Light" charset="0"/>
                <a:ea typeface="Open Sans Light" charset="0"/>
                <a:cs typeface="Open Sans Ligh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Open Sans Light" charset="0"/>
                <a:ea typeface="Open Sans Light" charset="0"/>
                <a:cs typeface="Open Sans Light" charset="0"/>
              </a:rPr>
              <a:t>Use Facebook Groups</a:t>
            </a:r>
            <a:endParaRPr kumimoji="0" lang="en-US" sz="2400" b="0" i="0" u="none" strike="noStrike" kern="1200" cap="none" spc="0" normalizeH="0" baseline="0" noProof="0" dirty="0">
              <a:ln>
                <a:noFill/>
              </a:ln>
              <a:solidFill>
                <a:srgbClr val="FFFFFF"/>
              </a:solidFill>
              <a:effectLst/>
              <a:uLnTx/>
              <a:uFillTx/>
              <a:latin typeface="Open Sans Light" charset="0"/>
              <a:ea typeface="Open Sans Light" charset="0"/>
              <a:cs typeface="Open Sans Light" charset="0"/>
            </a:endParaRPr>
          </a:p>
        </p:txBody>
      </p:sp>
      <p:sp>
        <p:nvSpPr>
          <p:cNvPr id="26" name="Text Placeholder 3">
            <a:extLst>
              <a:ext uri="{FF2B5EF4-FFF2-40B4-BE49-F238E27FC236}">
                <a16:creationId xmlns:a16="http://schemas.microsoft.com/office/drawing/2014/main" id="{0D11D242-2298-4162-B8F4-10DC69A6F189}"/>
              </a:ext>
            </a:extLst>
          </p:cNvPr>
          <p:cNvSpPr txBox="1">
            <a:spLocks/>
          </p:cNvSpPr>
          <p:nvPr/>
        </p:nvSpPr>
        <p:spPr>
          <a:xfrm>
            <a:off x="2738393" y="1539865"/>
            <a:ext cx="3616217" cy="1267492"/>
          </a:xfrm>
          <a:prstGeom prst="rect">
            <a:avLst/>
          </a:prstGeom>
        </p:spPr>
        <p:txBody>
          <a:bodyPr lIns="182880" rIns="182880">
            <a:normAutofit/>
          </a:bodyPr>
          <a:lstStyle>
            <a:lvl1pPr marL="0" indent="0" algn="l" defTabSz="914400" rtl="0" eaLnBrk="1" latinLnBrk="0" hangingPunct="1">
              <a:lnSpc>
                <a:spcPct val="100000"/>
              </a:lnSpc>
              <a:spcBef>
                <a:spcPts val="1000"/>
              </a:spcBef>
              <a:buFont typeface="Arial"/>
              <a:buNone/>
              <a:defRPr sz="2400" b="0" i="0" kern="1200">
                <a:solidFill>
                  <a:schemeClr val="bg1"/>
                </a:solidFill>
                <a:latin typeface="Open Sans Light" charset="0"/>
                <a:ea typeface="Open Sans Light" charset="0"/>
                <a:cs typeface="Open Sans Ligh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Open Sans Light" charset="0"/>
                <a:ea typeface="Open Sans Light" charset="0"/>
                <a:cs typeface="Open Sans Light" charset="0"/>
              </a:rPr>
              <a:t>Be Open to Try New Things</a:t>
            </a:r>
            <a:endParaRPr kumimoji="0" lang="en-US" sz="2400" b="0" i="0" u="none" strike="noStrike" kern="1200" cap="none" spc="0" normalizeH="0" baseline="0" noProof="0" dirty="0">
              <a:ln>
                <a:noFill/>
              </a:ln>
              <a:solidFill>
                <a:srgbClr val="FFFFFF"/>
              </a:solidFill>
              <a:effectLst/>
              <a:uLnTx/>
              <a:uFillTx/>
              <a:latin typeface="Open Sans Light" charset="0"/>
              <a:ea typeface="Open Sans Light" charset="0"/>
              <a:cs typeface="Open Sans Light" charset="0"/>
            </a:endParaRPr>
          </a:p>
        </p:txBody>
      </p:sp>
      <p:sp>
        <p:nvSpPr>
          <p:cNvPr id="27" name="Text Placeholder 3">
            <a:extLst>
              <a:ext uri="{FF2B5EF4-FFF2-40B4-BE49-F238E27FC236}">
                <a16:creationId xmlns:a16="http://schemas.microsoft.com/office/drawing/2014/main" id="{AC6D7755-5541-4E91-B083-A8CBE2F7A602}"/>
              </a:ext>
            </a:extLst>
          </p:cNvPr>
          <p:cNvSpPr txBox="1">
            <a:spLocks/>
          </p:cNvSpPr>
          <p:nvPr/>
        </p:nvSpPr>
        <p:spPr>
          <a:xfrm>
            <a:off x="9483620" y="784608"/>
            <a:ext cx="2643188" cy="789325"/>
          </a:xfrm>
          <a:prstGeom prst="rect">
            <a:avLst/>
          </a:prstGeom>
        </p:spPr>
        <p:txBody>
          <a:bodyPr lIns="182880" rIns="182880">
            <a:normAutofit/>
          </a:bodyPr>
          <a:lstStyle>
            <a:lvl1pPr marL="0" indent="0" algn="l" defTabSz="914400" rtl="0" eaLnBrk="1" latinLnBrk="0" hangingPunct="1">
              <a:lnSpc>
                <a:spcPct val="100000"/>
              </a:lnSpc>
              <a:spcBef>
                <a:spcPts val="1000"/>
              </a:spcBef>
              <a:buFont typeface="Arial"/>
              <a:buNone/>
              <a:defRPr sz="2400" b="0" i="0" kern="1200">
                <a:solidFill>
                  <a:schemeClr val="bg1"/>
                </a:solidFill>
                <a:latin typeface="Open Sans Light" charset="0"/>
                <a:ea typeface="Open Sans Light" charset="0"/>
                <a:cs typeface="Open Sans Ligh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Open Sans Light" charset="0"/>
                <a:ea typeface="Open Sans Light" charset="0"/>
                <a:cs typeface="Open Sans Light" charset="0"/>
              </a:rPr>
              <a:t>Be Patient</a:t>
            </a:r>
            <a:endParaRPr kumimoji="0" lang="en-US" sz="2400" b="0" i="0" u="none" strike="noStrike" kern="1200" cap="none" spc="0" normalizeH="0" baseline="0" noProof="0" dirty="0">
              <a:ln>
                <a:noFill/>
              </a:ln>
              <a:solidFill>
                <a:srgbClr val="FFFFFF"/>
              </a:solidFill>
              <a:effectLst/>
              <a:uLnTx/>
              <a:uFillTx/>
              <a:latin typeface="Open Sans Light" charset="0"/>
              <a:ea typeface="Open Sans Light" charset="0"/>
              <a:cs typeface="Open Sans Light" charset="0"/>
            </a:endParaRPr>
          </a:p>
        </p:txBody>
      </p:sp>
      <p:sp>
        <p:nvSpPr>
          <p:cNvPr id="28" name="Text Placeholder 3">
            <a:extLst>
              <a:ext uri="{FF2B5EF4-FFF2-40B4-BE49-F238E27FC236}">
                <a16:creationId xmlns:a16="http://schemas.microsoft.com/office/drawing/2014/main" id="{848BFC76-2D19-4399-9575-07A67FD249C1}"/>
              </a:ext>
            </a:extLst>
          </p:cNvPr>
          <p:cNvSpPr txBox="1">
            <a:spLocks/>
          </p:cNvSpPr>
          <p:nvPr/>
        </p:nvSpPr>
        <p:spPr>
          <a:xfrm>
            <a:off x="3241247" y="5783446"/>
            <a:ext cx="5709505" cy="772016"/>
          </a:xfrm>
          <a:prstGeom prst="rect">
            <a:avLst/>
          </a:prstGeom>
        </p:spPr>
        <p:txBody>
          <a:bodyPr lIns="182880" rIns="182880">
            <a:noAutofit/>
          </a:bodyPr>
          <a:lstStyle>
            <a:lvl1pPr marL="0" indent="0" algn="l" defTabSz="914400" rtl="0" eaLnBrk="1" latinLnBrk="0" hangingPunct="1">
              <a:lnSpc>
                <a:spcPct val="100000"/>
              </a:lnSpc>
              <a:spcBef>
                <a:spcPts val="1000"/>
              </a:spcBef>
              <a:buFont typeface="Arial"/>
              <a:buNone/>
              <a:defRPr sz="2400" b="0" i="0" kern="1200">
                <a:solidFill>
                  <a:schemeClr val="bg1"/>
                </a:solidFill>
                <a:latin typeface="Open Sans Light" charset="0"/>
                <a:ea typeface="Open Sans Light" charset="0"/>
                <a:cs typeface="Open Sans Ligh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a:buNone/>
              <a:tabLst/>
              <a:defRPr/>
            </a:pPr>
            <a:r>
              <a:rPr kumimoji="0" lang="en-US" sz="4400" b="1" i="0" u="none" strike="noStrike" kern="1200" cap="none" spc="0" normalizeH="0" baseline="0" noProof="0" dirty="0">
                <a:ln>
                  <a:noFill/>
                </a:ln>
                <a:solidFill>
                  <a:srgbClr val="FFC000"/>
                </a:solidFill>
                <a:effectLst/>
                <a:uLnTx/>
                <a:uFillTx/>
                <a:latin typeface="Open Sans" panose="020B0604020202020204" charset="0"/>
                <a:ea typeface="Open Sans" panose="020B0604020202020204" charset="0"/>
                <a:cs typeface="Open Sans" panose="020B0604020202020204" charset="0"/>
              </a:rPr>
              <a:t>#AllInThisTogether</a:t>
            </a:r>
          </a:p>
        </p:txBody>
      </p:sp>
      <p:sp>
        <p:nvSpPr>
          <p:cNvPr id="16" name="Text Placeholder 3">
            <a:extLst>
              <a:ext uri="{FF2B5EF4-FFF2-40B4-BE49-F238E27FC236}">
                <a16:creationId xmlns:a16="http://schemas.microsoft.com/office/drawing/2014/main" id="{6A10C8AD-C271-4887-B656-F78043305D2F}"/>
              </a:ext>
            </a:extLst>
          </p:cNvPr>
          <p:cNvSpPr txBox="1">
            <a:spLocks/>
          </p:cNvSpPr>
          <p:nvPr/>
        </p:nvSpPr>
        <p:spPr>
          <a:xfrm>
            <a:off x="65192" y="1068660"/>
            <a:ext cx="2643188" cy="789325"/>
          </a:xfrm>
          <a:prstGeom prst="rect">
            <a:avLst/>
          </a:prstGeom>
        </p:spPr>
        <p:txBody>
          <a:bodyPr lIns="182880" rIns="182880">
            <a:normAutofit/>
          </a:bodyPr>
          <a:lstStyle>
            <a:lvl1pPr marL="0" indent="0" algn="l" defTabSz="914400" rtl="0" eaLnBrk="1" latinLnBrk="0" hangingPunct="1">
              <a:lnSpc>
                <a:spcPct val="100000"/>
              </a:lnSpc>
              <a:spcBef>
                <a:spcPts val="1000"/>
              </a:spcBef>
              <a:buFont typeface="Arial"/>
              <a:buNone/>
              <a:defRPr sz="2400" b="0" i="0" kern="1200">
                <a:solidFill>
                  <a:schemeClr val="bg1"/>
                </a:solidFill>
                <a:latin typeface="Open Sans Light" charset="0"/>
                <a:ea typeface="Open Sans Light" charset="0"/>
                <a:cs typeface="Open Sans Ligh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a:buNone/>
              <a:tabLst/>
              <a:defRPr/>
            </a:pPr>
            <a:r>
              <a:rPr kumimoji="0" lang="en-US" sz="3600" b="0" i="0" u="none" strike="noStrike" kern="1200" cap="none" spc="0" normalizeH="0" baseline="0" noProof="0" dirty="0">
                <a:ln>
                  <a:noFill/>
                </a:ln>
                <a:solidFill>
                  <a:srgbClr val="FFFFFF"/>
                </a:solidFill>
                <a:effectLst/>
                <a:uLnTx/>
                <a:uFillTx/>
                <a:latin typeface="Open Sans Light" charset="0"/>
                <a:ea typeface="Open Sans Light" charset="0"/>
                <a:cs typeface="Open Sans Light" charset="0"/>
              </a:rPr>
              <a:t>Be Flexible</a:t>
            </a:r>
            <a:endParaRPr kumimoji="0" lang="en-US" sz="2400" b="0" i="0" u="none" strike="noStrike" kern="1200" cap="none" spc="0" normalizeH="0" baseline="0" noProof="0" dirty="0">
              <a:ln>
                <a:noFill/>
              </a:ln>
              <a:solidFill>
                <a:srgbClr val="FFFFFF"/>
              </a:solidFill>
              <a:effectLst/>
              <a:uLnTx/>
              <a:uFillTx/>
              <a:latin typeface="Open Sans Light" charset="0"/>
              <a:ea typeface="Open Sans Light" charset="0"/>
              <a:cs typeface="Open Sans Light" charset="0"/>
            </a:endParaRPr>
          </a:p>
        </p:txBody>
      </p:sp>
    </p:spTree>
    <p:extLst>
      <p:ext uri="{BB962C8B-B14F-4D97-AF65-F5344CB8AC3E}">
        <p14:creationId xmlns:p14="http://schemas.microsoft.com/office/powerpoint/2010/main" val="21934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2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24"/>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500"/>
                                  </p:stCondLst>
                                  <p:childTnLst>
                                    <p:set>
                                      <p:cBhvr>
                                        <p:cTn id="24" dur="1" fill="hold">
                                          <p:stCondLst>
                                            <p:cond delay="0"/>
                                          </p:stCondLst>
                                        </p:cTn>
                                        <p:tgtEl>
                                          <p:spTgt spid="27"/>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500"/>
                                  </p:stCondLst>
                                  <p:childTnLst>
                                    <p:set>
                                      <p:cBhvr>
                                        <p:cTn id="27" dur="1" fill="hold">
                                          <p:stCondLst>
                                            <p:cond delay="0"/>
                                          </p:stCondLst>
                                        </p:cTn>
                                        <p:tgtEl>
                                          <p:spTgt spid="23">
                                            <p:txEl>
                                              <p:pRg st="0" end="0"/>
                                            </p:txEl>
                                          </p:spTgt>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5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50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3" grpId="0"/>
      <p:bldP spid="17" grpId="0"/>
      <p:bldP spid="19" grpId="0"/>
      <p:bldP spid="24" grpId="0"/>
      <p:bldP spid="25" grpId="0"/>
      <p:bldP spid="26" grpId="0"/>
      <p:bldP spid="27" grpId="0"/>
      <p:bldP spid="28"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E677AC-29AA-4C9D-BB06-78035B44CB67}"/>
              </a:ext>
            </a:extLst>
          </p:cNvPr>
          <p:cNvSpPr>
            <a:spLocks noGrp="1"/>
          </p:cNvSpPr>
          <p:nvPr>
            <p:ph type="sldNum" sz="quarter" idx="12"/>
          </p:nvPr>
        </p:nvSpPr>
        <p:spPr/>
        <p:txBody>
          <a:bodyPr/>
          <a:lstStyle/>
          <a:p>
            <a:fld id="{29D81C1D-71AE-404E-8BFC-9F552A8A6EE1}" type="slidenum">
              <a:rPr lang="en-US" smtClean="0"/>
              <a:pPr/>
              <a:t>35</a:t>
            </a:fld>
            <a:endParaRPr lang="en-US"/>
          </a:p>
        </p:txBody>
      </p:sp>
      <p:sp>
        <p:nvSpPr>
          <p:cNvPr id="4" name="Text Placeholder 3">
            <a:extLst>
              <a:ext uri="{FF2B5EF4-FFF2-40B4-BE49-F238E27FC236}">
                <a16:creationId xmlns:a16="http://schemas.microsoft.com/office/drawing/2014/main" id="{FC76BD34-1DCF-41F3-8CC9-08D6F25CDECF}"/>
              </a:ext>
            </a:extLst>
          </p:cNvPr>
          <p:cNvSpPr>
            <a:spLocks noGrp="1"/>
          </p:cNvSpPr>
          <p:nvPr>
            <p:ph type="body" sz="quarter" idx="4294967295"/>
          </p:nvPr>
        </p:nvSpPr>
        <p:spPr>
          <a:xfrm>
            <a:off x="1247775" y="4552175"/>
            <a:ext cx="4848225" cy="779463"/>
          </a:xfrm>
        </p:spPr>
        <p:txBody>
          <a:bodyPr>
            <a:normAutofit/>
          </a:bodyPr>
          <a:lstStyle/>
          <a:p>
            <a:pPr marL="0" indent="0" algn="ctr">
              <a:buNone/>
            </a:pPr>
            <a:r>
              <a:rPr lang="en-CA" sz="4000" dirty="0">
                <a:solidFill>
                  <a:schemeClr val="bg1"/>
                </a:solidFill>
                <a:hlinkClick r:id="rId2">
                  <a:extLst>
                    <a:ext uri="{A12FA001-AC4F-418D-AE19-62706E023703}">
                      <ahyp:hlinkClr xmlns:ahyp="http://schemas.microsoft.com/office/drawing/2018/hyperlinkcolor" val="tx"/>
                    </a:ext>
                  </a:extLst>
                </a:hlinkClick>
              </a:rPr>
              <a:t>lsstarkey@cpp.edu</a:t>
            </a:r>
            <a:endParaRPr lang="en-CA" sz="4000" dirty="0">
              <a:solidFill>
                <a:schemeClr val="bg1"/>
              </a:solidFill>
            </a:endParaRPr>
          </a:p>
        </p:txBody>
      </p:sp>
      <p:sp>
        <p:nvSpPr>
          <p:cNvPr id="3" name="Text Placeholder 2">
            <a:extLst>
              <a:ext uri="{FF2B5EF4-FFF2-40B4-BE49-F238E27FC236}">
                <a16:creationId xmlns:a16="http://schemas.microsoft.com/office/drawing/2014/main" id="{BAF23E51-0450-4732-99BD-26983244D8A7}"/>
              </a:ext>
            </a:extLst>
          </p:cNvPr>
          <p:cNvSpPr>
            <a:spLocks noGrp="1"/>
          </p:cNvSpPr>
          <p:nvPr>
            <p:ph type="body" sz="quarter" idx="4294967295"/>
          </p:nvPr>
        </p:nvSpPr>
        <p:spPr>
          <a:xfrm>
            <a:off x="488456" y="1890093"/>
            <a:ext cx="6721475" cy="2193925"/>
          </a:xfrm>
        </p:spPr>
        <p:txBody>
          <a:bodyPr>
            <a:normAutofit fontScale="92500" lnSpcReduction="20000"/>
          </a:bodyPr>
          <a:lstStyle/>
          <a:p>
            <a:pPr marL="0" indent="0" algn="ctr">
              <a:buNone/>
            </a:pPr>
            <a:r>
              <a:rPr lang="en-CA" sz="4400" dirty="0">
                <a:solidFill>
                  <a:schemeClr val="bg1"/>
                </a:solidFill>
              </a:rPr>
              <a:t>Thank you for joining me!</a:t>
            </a:r>
          </a:p>
          <a:p>
            <a:pPr algn="ctr"/>
            <a:endParaRPr lang="en-CA" sz="4400" dirty="0">
              <a:solidFill>
                <a:schemeClr val="bg1"/>
              </a:solidFill>
            </a:endParaRPr>
          </a:p>
          <a:p>
            <a:pPr marL="0" indent="0" algn="ctr">
              <a:buNone/>
            </a:pPr>
            <a:r>
              <a:rPr lang="en-CA" sz="4400" b="1" dirty="0">
                <a:solidFill>
                  <a:schemeClr val="bg1"/>
                </a:solidFill>
              </a:rPr>
              <a:t>Questions?  </a:t>
            </a:r>
            <a:r>
              <a:rPr lang="en-CA" sz="4400" dirty="0">
                <a:solidFill>
                  <a:schemeClr val="bg1"/>
                </a:solidFill>
              </a:rPr>
              <a:t>Use chat or raise hand or email me…</a:t>
            </a:r>
          </a:p>
        </p:txBody>
      </p:sp>
      <p:sp>
        <p:nvSpPr>
          <p:cNvPr id="6" name="TextBox 5">
            <a:extLst>
              <a:ext uri="{FF2B5EF4-FFF2-40B4-BE49-F238E27FC236}">
                <a16:creationId xmlns:a16="http://schemas.microsoft.com/office/drawing/2014/main" id="{4FF30255-B4B5-4911-8EBF-CC3F716990D7}"/>
              </a:ext>
            </a:extLst>
          </p:cNvPr>
          <p:cNvSpPr txBox="1"/>
          <p:nvPr/>
        </p:nvSpPr>
        <p:spPr>
          <a:xfrm>
            <a:off x="7410064" y="1890093"/>
            <a:ext cx="4293480" cy="1200329"/>
          </a:xfrm>
          <a:prstGeom prst="rect">
            <a:avLst/>
          </a:prstGeom>
          <a:noFill/>
        </p:spPr>
        <p:txBody>
          <a:bodyPr wrap="square">
            <a:spAutoFit/>
          </a:bodyPr>
          <a:lstStyle/>
          <a:p>
            <a:pPr algn="ctr"/>
            <a:r>
              <a:rPr lang="en-CA" sz="3600" dirty="0">
                <a:solidFill>
                  <a:schemeClr val="bg1"/>
                </a:solidFill>
                <a:hlinkClick r:id="rId3">
                  <a:extLst>
                    <a:ext uri="{A12FA001-AC4F-418D-AE19-62706E023703}">
                      <ahyp:hlinkClr xmlns:ahyp="http://schemas.microsoft.com/office/drawing/2018/hyperlinkcolor" val="tx"/>
                    </a:ext>
                  </a:extLst>
                </a:hlinkClick>
              </a:rPr>
              <a:t>Mindset &amp; Video resources</a:t>
            </a:r>
            <a:endParaRPr lang="en-CA" sz="3600" dirty="0">
              <a:solidFill>
                <a:schemeClr val="bg1"/>
              </a:solidFill>
            </a:endParaRPr>
          </a:p>
        </p:txBody>
      </p:sp>
      <p:pic>
        <p:nvPicPr>
          <p:cNvPr id="11" name="Picture 10">
            <a:extLst>
              <a:ext uri="{FF2B5EF4-FFF2-40B4-BE49-F238E27FC236}">
                <a16:creationId xmlns:a16="http://schemas.microsoft.com/office/drawing/2014/main" id="{8B0BDAFE-B785-4115-9C9B-BD9E8C55CCC8}"/>
              </a:ext>
            </a:extLst>
          </p:cNvPr>
          <p:cNvPicPr>
            <a:picLocks noChangeAspect="1"/>
          </p:cNvPicPr>
          <p:nvPr/>
        </p:nvPicPr>
        <p:blipFill>
          <a:blip r:embed="rId4"/>
          <a:stretch>
            <a:fillRect/>
          </a:stretch>
        </p:blipFill>
        <p:spPr>
          <a:xfrm>
            <a:off x="8741740" y="251182"/>
            <a:ext cx="1619292" cy="1602335"/>
          </a:xfrm>
          <a:prstGeom prst="rect">
            <a:avLst/>
          </a:prstGeom>
        </p:spPr>
      </p:pic>
      <p:pic>
        <p:nvPicPr>
          <p:cNvPr id="13" name="Picture 12">
            <a:extLst>
              <a:ext uri="{FF2B5EF4-FFF2-40B4-BE49-F238E27FC236}">
                <a16:creationId xmlns:a16="http://schemas.microsoft.com/office/drawing/2014/main" id="{C8908273-41D9-4ED0-A228-27B445DED7CE}"/>
              </a:ext>
            </a:extLst>
          </p:cNvPr>
          <p:cNvPicPr>
            <a:picLocks noChangeAspect="1"/>
          </p:cNvPicPr>
          <p:nvPr/>
        </p:nvPicPr>
        <p:blipFill>
          <a:blip r:embed="rId5"/>
          <a:stretch>
            <a:fillRect/>
          </a:stretch>
        </p:blipFill>
        <p:spPr>
          <a:xfrm>
            <a:off x="8784698" y="3570178"/>
            <a:ext cx="1631198" cy="1622284"/>
          </a:xfrm>
          <a:prstGeom prst="rect">
            <a:avLst/>
          </a:prstGeom>
        </p:spPr>
      </p:pic>
      <p:sp>
        <p:nvSpPr>
          <p:cNvPr id="15" name="TextBox 14">
            <a:extLst>
              <a:ext uri="{FF2B5EF4-FFF2-40B4-BE49-F238E27FC236}">
                <a16:creationId xmlns:a16="http://schemas.microsoft.com/office/drawing/2014/main" id="{D53167DF-F80A-44CA-A754-D76E29D65181}"/>
              </a:ext>
            </a:extLst>
          </p:cNvPr>
          <p:cNvSpPr txBox="1"/>
          <p:nvPr/>
        </p:nvSpPr>
        <p:spPr>
          <a:xfrm>
            <a:off x="7565192" y="5331638"/>
            <a:ext cx="3983223" cy="1200329"/>
          </a:xfrm>
          <a:prstGeom prst="rect">
            <a:avLst/>
          </a:prstGeom>
          <a:noFill/>
        </p:spPr>
        <p:txBody>
          <a:bodyPr wrap="square">
            <a:spAutoFit/>
          </a:bodyPr>
          <a:lstStyle/>
          <a:p>
            <a:pPr algn="ctr"/>
            <a:r>
              <a:rPr lang="en-CA" sz="3600" dirty="0">
                <a:solidFill>
                  <a:schemeClr val="bg1"/>
                </a:solidFill>
                <a:hlinkClick r:id="rId6">
                  <a:extLst>
                    <a:ext uri="{A12FA001-AC4F-418D-AE19-62706E023703}">
                      <ahyp:hlinkClr xmlns:ahyp="http://schemas.microsoft.com/office/drawing/2018/hyperlinkcolor" val="tx"/>
                    </a:ext>
                  </a:extLst>
                </a:hlinkClick>
              </a:rPr>
              <a:t>COVID-19 remote teaching resources</a:t>
            </a:r>
            <a:endParaRPr lang="en-CA" sz="3600" dirty="0">
              <a:solidFill>
                <a:schemeClr val="bg1"/>
              </a:solidFill>
            </a:endParaRPr>
          </a:p>
        </p:txBody>
      </p:sp>
    </p:spTree>
    <p:extLst>
      <p:ext uri="{BB962C8B-B14F-4D97-AF65-F5344CB8AC3E}">
        <p14:creationId xmlns:p14="http://schemas.microsoft.com/office/powerpoint/2010/main" val="1113098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D04F97E-CA0A-440D-9411-05CD5B2F7890}"/>
              </a:ext>
            </a:extLst>
          </p:cNvPr>
          <p:cNvSpPr txBox="1">
            <a:spLocks/>
          </p:cNvSpPr>
          <p:nvPr/>
        </p:nvSpPr>
        <p:spPr>
          <a:xfrm>
            <a:off x="267153" y="243507"/>
            <a:ext cx="11791689" cy="906027"/>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D905"/>
                </a:solidFill>
                <a:effectLst/>
                <a:uLnTx/>
                <a:uFillTx/>
                <a:latin typeface="Source Serif Pro"/>
                <a:ea typeface="+mj-ea"/>
                <a:cs typeface="+mj-cs"/>
              </a:rPr>
              <a:t>That Awkward Zoom Time Before Class Starts…</a:t>
            </a:r>
          </a:p>
        </p:txBody>
      </p:sp>
      <p:sp>
        <p:nvSpPr>
          <p:cNvPr id="10" name="TextBox 9">
            <a:extLst>
              <a:ext uri="{FF2B5EF4-FFF2-40B4-BE49-F238E27FC236}">
                <a16:creationId xmlns:a16="http://schemas.microsoft.com/office/drawing/2014/main" id="{DCFAD205-62F0-4C6B-BC3D-7E6C6264CF34}"/>
              </a:ext>
            </a:extLst>
          </p:cNvPr>
          <p:cNvSpPr txBox="1"/>
          <p:nvPr/>
        </p:nvSpPr>
        <p:spPr>
          <a:xfrm>
            <a:off x="23430" y="1121001"/>
            <a:ext cx="5444681" cy="4985980"/>
          </a:xfrm>
          <a:prstGeom prst="rect">
            <a:avLst/>
          </a:prstGeom>
          <a:noFill/>
        </p:spPr>
        <p:txBody>
          <a:bodyPr wrap="square">
            <a:spAutoFit/>
          </a:bodyPr>
          <a:lstStyle/>
          <a:p>
            <a:pPr marL="346075" lvl="1" indent="-346075">
              <a:spcAft>
                <a:spcPts val="1800"/>
              </a:spcAft>
              <a:buFont typeface="Arial" panose="020B0604020202020204" pitchFamily="34" charset="0"/>
              <a:buChar char="•"/>
            </a:pPr>
            <a:r>
              <a:rPr lang="en-US" sz="3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Turn on video so you can make a toast (coffee cup)</a:t>
            </a:r>
          </a:p>
          <a:p>
            <a:pPr marL="346075" lvl="1" indent="-346075">
              <a:spcAft>
                <a:spcPts val="1800"/>
              </a:spcAft>
              <a:buFont typeface="Arial" panose="020B0604020202020204" pitchFamily="34" charset="0"/>
              <a:buChar char="•"/>
            </a:pPr>
            <a:r>
              <a:rPr lang="en-US" sz="3600" dirty="0">
                <a:solidFill>
                  <a:schemeClr val="bg1"/>
                </a:solidFill>
                <a:latin typeface="Calibri" panose="020F0502020204030204" pitchFamily="34" charset="0"/>
                <a:cs typeface="Calibri" panose="020F0502020204030204" pitchFamily="34" charset="0"/>
              </a:rPr>
              <a:t>Show live animal cams from </a:t>
            </a:r>
            <a:r>
              <a:rPr lang="en-US" sz="3600"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Explore.org</a:t>
            </a:r>
            <a:endParaRPr lang="en-US" sz="3600" dirty="0">
              <a:solidFill>
                <a:schemeClr val="bg1"/>
              </a:solidFill>
              <a:latin typeface="Calibri" panose="020F0502020204030204" pitchFamily="34" charset="0"/>
              <a:cs typeface="Calibri" panose="020F0502020204030204" pitchFamily="34" charset="0"/>
            </a:endParaRPr>
          </a:p>
          <a:p>
            <a:pPr marL="346075" lvl="1" indent="-346075">
              <a:spcAft>
                <a:spcPts val="1800"/>
              </a:spcAft>
              <a:buFont typeface="Arial" panose="020B0604020202020204" pitchFamily="34" charset="0"/>
              <a:buChar char="•"/>
            </a:pPr>
            <a:r>
              <a:rPr lang="en-US" sz="3600" dirty="0">
                <a:solidFill>
                  <a:schemeClr val="bg1"/>
                </a:solidFill>
                <a:latin typeface="Calibri" panose="020F0502020204030204" pitchFamily="34" charset="0"/>
                <a:cs typeface="Calibri" panose="020F0502020204030204" pitchFamily="34" charset="0"/>
              </a:rPr>
              <a:t>Loop a PowerPoint slideshow with course announcements, </a:t>
            </a:r>
            <a:br>
              <a:rPr lang="en-US" sz="3600" dirty="0">
                <a:solidFill>
                  <a:schemeClr val="bg1"/>
                </a:solidFill>
                <a:latin typeface="Calibri" panose="020F0502020204030204" pitchFamily="34" charset="0"/>
                <a:cs typeface="Calibri" panose="020F0502020204030204" pitchFamily="34" charset="0"/>
              </a:rPr>
            </a:br>
            <a:r>
              <a:rPr lang="en-US" sz="3600" dirty="0">
                <a:solidFill>
                  <a:schemeClr val="bg1"/>
                </a:solidFill>
                <a:latin typeface="Calibri" panose="020F0502020204030204" pitchFamily="34" charset="0"/>
                <a:cs typeface="Calibri" panose="020F0502020204030204" pitchFamily="34" charset="0"/>
              </a:rPr>
              <a:t>memes, student photos</a:t>
            </a:r>
          </a:p>
        </p:txBody>
      </p:sp>
      <p:pic>
        <p:nvPicPr>
          <p:cNvPr id="5" name="Picture 4">
            <a:extLst>
              <a:ext uri="{FF2B5EF4-FFF2-40B4-BE49-F238E27FC236}">
                <a16:creationId xmlns:a16="http://schemas.microsoft.com/office/drawing/2014/main" id="{A062E4FB-D917-477B-97FB-5FECAD551B25}"/>
              </a:ext>
            </a:extLst>
          </p:cNvPr>
          <p:cNvPicPr>
            <a:picLocks noChangeAspect="1"/>
          </p:cNvPicPr>
          <p:nvPr/>
        </p:nvPicPr>
        <p:blipFill>
          <a:blip r:embed="rId4"/>
          <a:stretch>
            <a:fillRect/>
          </a:stretch>
        </p:blipFill>
        <p:spPr>
          <a:xfrm>
            <a:off x="5427510" y="925952"/>
            <a:ext cx="6613161" cy="3701586"/>
          </a:xfrm>
          <a:prstGeom prst="rect">
            <a:avLst/>
          </a:prstGeom>
        </p:spPr>
      </p:pic>
      <p:pic>
        <p:nvPicPr>
          <p:cNvPr id="13" name="Picture 12">
            <a:extLst>
              <a:ext uri="{FF2B5EF4-FFF2-40B4-BE49-F238E27FC236}">
                <a16:creationId xmlns:a16="http://schemas.microsoft.com/office/drawing/2014/main" id="{2D9C4359-343C-4D08-A280-849B4FB38078}"/>
              </a:ext>
            </a:extLst>
          </p:cNvPr>
          <p:cNvPicPr>
            <a:picLocks noChangeAspect="1"/>
          </p:cNvPicPr>
          <p:nvPr/>
        </p:nvPicPr>
        <p:blipFill>
          <a:blip r:embed="rId5"/>
          <a:stretch>
            <a:fillRect/>
          </a:stretch>
        </p:blipFill>
        <p:spPr>
          <a:xfrm>
            <a:off x="5409339" y="1428911"/>
            <a:ext cx="6649503" cy="3705352"/>
          </a:xfrm>
          <a:prstGeom prst="rect">
            <a:avLst/>
          </a:prstGeom>
        </p:spPr>
      </p:pic>
      <p:pic>
        <p:nvPicPr>
          <p:cNvPr id="1028" name="Picture 4">
            <a:extLst>
              <a:ext uri="{FF2B5EF4-FFF2-40B4-BE49-F238E27FC236}">
                <a16:creationId xmlns:a16="http://schemas.microsoft.com/office/drawing/2014/main" id="{3DED03AE-BF4B-49EE-B1CF-E15EDE0E95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282" y="1682310"/>
            <a:ext cx="6410325" cy="35337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DF5E94E-07B9-424D-B5E2-A0F7BFFD79C3}"/>
              </a:ext>
            </a:extLst>
          </p:cNvPr>
          <p:cNvPicPr>
            <a:picLocks noChangeAspect="1"/>
          </p:cNvPicPr>
          <p:nvPr/>
        </p:nvPicPr>
        <p:blipFill>
          <a:blip r:embed="rId7"/>
          <a:stretch>
            <a:fillRect/>
          </a:stretch>
        </p:blipFill>
        <p:spPr>
          <a:xfrm>
            <a:off x="5409338" y="1962381"/>
            <a:ext cx="6649503" cy="4143893"/>
          </a:xfrm>
          <a:prstGeom prst="rect">
            <a:avLst/>
          </a:prstGeom>
        </p:spPr>
      </p:pic>
      <p:pic>
        <p:nvPicPr>
          <p:cNvPr id="20" name="Picture 19">
            <a:extLst>
              <a:ext uri="{FF2B5EF4-FFF2-40B4-BE49-F238E27FC236}">
                <a16:creationId xmlns:a16="http://schemas.microsoft.com/office/drawing/2014/main" id="{C93320FA-F89F-479A-A0C1-852805A62757}"/>
              </a:ext>
            </a:extLst>
          </p:cNvPr>
          <p:cNvPicPr>
            <a:picLocks noChangeAspect="1"/>
          </p:cNvPicPr>
          <p:nvPr/>
        </p:nvPicPr>
        <p:blipFill>
          <a:blip r:embed="rId8"/>
          <a:stretch>
            <a:fillRect/>
          </a:stretch>
        </p:blipFill>
        <p:spPr>
          <a:xfrm>
            <a:off x="5628062" y="2476224"/>
            <a:ext cx="6268546" cy="4035003"/>
          </a:xfrm>
          <a:prstGeom prst="rect">
            <a:avLst/>
          </a:prstGeom>
        </p:spPr>
      </p:pic>
      <p:pic>
        <p:nvPicPr>
          <p:cNvPr id="22" name="Picture 21">
            <a:extLst>
              <a:ext uri="{FF2B5EF4-FFF2-40B4-BE49-F238E27FC236}">
                <a16:creationId xmlns:a16="http://schemas.microsoft.com/office/drawing/2014/main" id="{6022ACB0-A5E4-4970-BBC2-017B631CA5DC}"/>
              </a:ext>
            </a:extLst>
          </p:cNvPr>
          <p:cNvPicPr>
            <a:picLocks noChangeAspect="1"/>
          </p:cNvPicPr>
          <p:nvPr/>
        </p:nvPicPr>
        <p:blipFill>
          <a:blip r:embed="rId9"/>
          <a:stretch>
            <a:fillRect/>
          </a:stretch>
        </p:blipFill>
        <p:spPr>
          <a:xfrm>
            <a:off x="4924915" y="2509495"/>
            <a:ext cx="7521843" cy="4176455"/>
          </a:xfrm>
          <a:prstGeom prst="rect">
            <a:avLst/>
          </a:prstGeom>
        </p:spPr>
      </p:pic>
      <p:pic>
        <p:nvPicPr>
          <p:cNvPr id="3" name="Picture 2">
            <a:extLst>
              <a:ext uri="{FF2B5EF4-FFF2-40B4-BE49-F238E27FC236}">
                <a16:creationId xmlns:a16="http://schemas.microsoft.com/office/drawing/2014/main" id="{DE2423F1-0150-4B2F-8792-ED402A4625EA}"/>
              </a:ext>
            </a:extLst>
          </p:cNvPr>
          <p:cNvPicPr>
            <a:picLocks noChangeAspect="1"/>
          </p:cNvPicPr>
          <p:nvPr/>
        </p:nvPicPr>
        <p:blipFill>
          <a:blip r:embed="rId10"/>
          <a:stretch>
            <a:fillRect/>
          </a:stretch>
        </p:blipFill>
        <p:spPr>
          <a:xfrm>
            <a:off x="5190890" y="2492050"/>
            <a:ext cx="6655440" cy="3701586"/>
          </a:xfrm>
          <a:prstGeom prst="rect">
            <a:avLst/>
          </a:prstGeom>
        </p:spPr>
      </p:pic>
    </p:spTree>
    <p:extLst>
      <p:ext uri="{BB962C8B-B14F-4D97-AF65-F5344CB8AC3E}">
        <p14:creationId xmlns:p14="http://schemas.microsoft.com/office/powerpoint/2010/main" val="392952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subTnLst>
                                    <p:set>
                                      <p:cBhvr override="childStyle">
                                        <p:cTn dur="1" fill="hold" display="0" masterRel="nextClick" afterEffect="1"/>
                                        <p:tgtEl>
                                          <p:spTgt spid="102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D04F97E-CA0A-440D-9411-05CD5B2F7890}"/>
              </a:ext>
            </a:extLst>
          </p:cNvPr>
          <p:cNvSpPr txBox="1">
            <a:spLocks/>
          </p:cNvSpPr>
          <p:nvPr/>
        </p:nvSpPr>
        <p:spPr>
          <a:xfrm>
            <a:off x="267153" y="243507"/>
            <a:ext cx="8936699" cy="9060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D905"/>
                </a:solidFill>
                <a:effectLst/>
                <a:uLnTx/>
                <a:uFillTx/>
                <a:latin typeface="Source Serif Pro"/>
                <a:ea typeface="+mj-ea"/>
                <a:cs typeface="+mj-cs"/>
              </a:rPr>
              <a:t>Make a Course Introduction Video</a:t>
            </a:r>
          </a:p>
        </p:txBody>
      </p:sp>
      <p:sp>
        <p:nvSpPr>
          <p:cNvPr id="10" name="TextBox 9">
            <a:extLst>
              <a:ext uri="{FF2B5EF4-FFF2-40B4-BE49-F238E27FC236}">
                <a16:creationId xmlns:a16="http://schemas.microsoft.com/office/drawing/2014/main" id="{DCFAD205-62F0-4C6B-BC3D-7E6C6264CF34}"/>
              </a:ext>
            </a:extLst>
          </p:cNvPr>
          <p:cNvSpPr txBox="1"/>
          <p:nvPr/>
        </p:nvSpPr>
        <p:spPr>
          <a:xfrm>
            <a:off x="133158" y="1121001"/>
            <a:ext cx="6358085" cy="5216813"/>
          </a:xfrm>
          <a:prstGeom prst="rect">
            <a:avLst/>
          </a:prstGeom>
          <a:noFill/>
        </p:spPr>
        <p:txBody>
          <a:bodyPr wrap="square">
            <a:spAutoFit/>
          </a:bodyPr>
          <a:lstStyle/>
          <a:p>
            <a:pPr marL="346075" lvl="1" indent="-346075">
              <a:spcAft>
                <a:spcPts val="1800"/>
              </a:spcAft>
              <a:buFont typeface="Arial" panose="020B0604020202020204" pitchFamily="34" charset="0"/>
              <a:buChar char="•"/>
            </a:pPr>
            <a:r>
              <a:rPr lang="en-US" sz="3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Introduce yourself </a:t>
            </a:r>
            <a:br>
              <a:rPr lang="en-US" sz="3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US" sz="3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&amp; your course</a:t>
            </a:r>
            <a:endParaRPr lang="en-US" sz="3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46075" lvl="1" indent="-346075">
              <a:spcAft>
                <a:spcPts val="1800"/>
              </a:spcAft>
              <a:buFont typeface="Arial" panose="020B0604020202020204" pitchFamily="34" charset="0"/>
              <a:buChar char="•"/>
            </a:pPr>
            <a:r>
              <a:rPr lang="en-US" sz="3600" dirty="0">
                <a:solidFill>
                  <a:schemeClr val="bg1"/>
                </a:solidFill>
                <a:latin typeface="Calibri" panose="020F0502020204030204" pitchFamily="34" charset="0"/>
                <a:ea typeface="Calibri" panose="020F0502020204030204" pitchFamily="34" charset="0"/>
                <a:cs typeface="Calibri" panose="020F0502020204030204" pitchFamily="34" charset="0"/>
              </a:rPr>
              <a:t>S</a:t>
            </a:r>
            <a:r>
              <a:rPr lang="en-US" sz="3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hare your passion</a:t>
            </a:r>
          </a:p>
          <a:p>
            <a:pPr marL="346075" lvl="1" indent="-346075">
              <a:buFont typeface="Arial" panose="020B0604020202020204" pitchFamily="34" charset="0"/>
              <a:buChar char="•"/>
            </a:pPr>
            <a:r>
              <a:rPr lang="en-US" sz="3600" dirty="0">
                <a:solidFill>
                  <a:schemeClr val="bg1"/>
                </a:solidFill>
                <a:latin typeface="Calibri" panose="020F0502020204030204" pitchFamily="34" charset="0"/>
                <a:cs typeface="Calibri" panose="020F0502020204030204" pitchFamily="34" charset="0"/>
              </a:rPr>
              <a:t>Starting Strong…</a:t>
            </a:r>
          </a:p>
          <a:p>
            <a:pPr marL="1028700" lvl="1" indent="-571500">
              <a:buFont typeface="Arial" panose="020B0604020202020204" pitchFamily="34" charset="0"/>
              <a:buChar char="•"/>
            </a:pPr>
            <a:r>
              <a:rPr lang="en-US" sz="3600" b="1" dirty="0">
                <a:solidFill>
                  <a:schemeClr val="bg1"/>
                </a:solidFill>
                <a:latin typeface="Calibri" panose="020F0502020204030204" pitchFamily="34" charset="0"/>
                <a:cs typeface="Calibri" panose="020F0502020204030204" pitchFamily="34" charset="0"/>
              </a:rPr>
              <a:t>G</a:t>
            </a:r>
            <a:r>
              <a:rPr lang="en-US" sz="3600" dirty="0">
                <a:solidFill>
                  <a:schemeClr val="bg1"/>
                </a:solidFill>
                <a:latin typeface="Calibri" panose="020F0502020204030204" pitchFamily="34" charset="0"/>
                <a:cs typeface="Calibri" panose="020F0502020204030204" pitchFamily="34" charset="0"/>
              </a:rPr>
              <a:t>rowth Mindset</a:t>
            </a:r>
          </a:p>
          <a:p>
            <a:pPr marL="1028700" lvl="1" indent="-571500">
              <a:buFont typeface="Arial" panose="020B0604020202020204" pitchFamily="34" charset="0"/>
              <a:buChar char="•"/>
            </a:pPr>
            <a:r>
              <a:rPr lang="en-US" sz="3600" b="1" dirty="0">
                <a:solidFill>
                  <a:schemeClr val="bg1"/>
                </a:solidFill>
                <a:latin typeface="Calibri" panose="020F0502020204030204" pitchFamily="34" charset="0"/>
                <a:cs typeface="Calibri" panose="020F0502020204030204" pitchFamily="34" charset="0"/>
              </a:rPr>
              <a:t>P</a:t>
            </a:r>
            <a:r>
              <a:rPr lang="en-US" sz="3600" dirty="0">
                <a:solidFill>
                  <a:schemeClr val="bg1"/>
                </a:solidFill>
                <a:latin typeface="Calibri" panose="020F0502020204030204" pitchFamily="34" charset="0"/>
                <a:cs typeface="Calibri" panose="020F0502020204030204" pitchFamily="34" charset="0"/>
              </a:rPr>
              <a:t>urpose &amp; Relevance</a:t>
            </a:r>
          </a:p>
          <a:p>
            <a:pPr marL="1028700" lvl="1" indent="-571500">
              <a:spcAft>
                <a:spcPts val="1800"/>
              </a:spcAft>
              <a:buFont typeface="Arial" panose="020B0604020202020204" pitchFamily="34" charset="0"/>
              <a:buChar char="•"/>
            </a:pPr>
            <a:r>
              <a:rPr lang="en-US" sz="3600" b="1" dirty="0">
                <a:solidFill>
                  <a:schemeClr val="bg1"/>
                </a:solidFill>
                <a:latin typeface="Calibri" panose="020F0502020204030204" pitchFamily="34" charset="0"/>
                <a:cs typeface="Calibri" panose="020F0502020204030204" pitchFamily="34" charset="0"/>
              </a:rPr>
              <a:t>S</a:t>
            </a:r>
            <a:r>
              <a:rPr lang="en-US" sz="3600" dirty="0">
                <a:solidFill>
                  <a:schemeClr val="bg1"/>
                </a:solidFill>
                <a:latin typeface="Calibri" panose="020F0502020204030204" pitchFamily="34" charset="0"/>
                <a:cs typeface="Calibri" panose="020F0502020204030204" pitchFamily="34" charset="0"/>
              </a:rPr>
              <a:t>ense of Belonging</a:t>
            </a:r>
          </a:p>
          <a:p>
            <a:pPr marL="336550" indent="-336550">
              <a:buFont typeface="Arial" panose="020B0604020202020204" pitchFamily="34" charset="0"/>
              <a:buChar char="•"/>
            </a:pPr>
            <a:r>
              <a:rPr lang="en-US" sz="3600" dirty="0">
                <a:solidFill>
                  <a:schemeClr val="bg1"/>
                </a:solidFill>
                <a:latin typeface="Calibri" panose="020F0502020204030204" pitchFamily="34" charset="0"/>
                <a:cs typeface="Calibri" panose="020F0502020204030204" pitchFamily="34" charset="0"/>
              </a:rPr>
              <a:t>Include link in Welcome E-mail</a:t>
            </a:r>
          </a:p>
        </p:txBody>
      </p:sp>
      <p:pic>
        <p:nvPicPr>
          <p:cNvPr id="3" name="Picture 2">
            <a:extLst>
              <a:ext uri="{FF2B5EF4-FFF2-40B4-BE49-F238E27FC236}">
                <a16:creationId xmlns:a16="http://schemas.microsoft.com/office/drawing/2014/main" id="{59AD6FBA-6348-4249-98CC-FFDE6CDC9F5C}"/>
              </a:ext>
            </a:extLst>
          </p:cNvPr>
          <p:cNvPicPr>
            <a:picLocks noChangeAspect="1"/>
          </p:cNvPicPr>
          <p:nvPr/>
        </p:nvPicPr>
        <p:blipFill>
          <a:blip r:embed="rId3"/>
          <a:stretch>
            <a:fillRect/>
          </a:stretch>
        </p:blipFill>
        <p:spPr>
          <a:xfrm>
            <a:off x="6224016" y="1123208"/>
            <a:ext cx="5632622" cy="4428703"/>
          </a:xfrm>
          <a:prstGeom prst="rect">
            <a:avLst/>
          </a:prstGeom>
        </p:spPr>
      </p:pic>
    </p:spTree>
    <p:extLst>
      <p:ext uri="{BB962C8B-B14F-4D97-AF65-F5344CB8AC3E}">
        <p14:creationId xmlns:p14="http://schemas.microsoft.com/office/powerpoint/2010/main" val="321560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A8BFC6-9949-4A48-A802-88A3C550338C}"/>
              </a:ext>
            </a:extLst>
          </p:cNvPr>
          <p:cNvSpPr>
            <a:spLocks noGrp="1"/>
          </p:cNvSpPr>
          <p:nvPr>
            <p:ph type="sldNum" sz="quarter" idx="12"/>
          </p:nvPr>
        </p:nvSpPr>
        <p:spPr/>
        <p:txBody>
          <a:bodyPr/>
          <a:lstStyle/>
          <a:p>
            <a:fld id="{29D81C1D-71AE-404E-8BFC-9F552A8A6EE1}" type="slidenum">
              <a:rPr lang="en-US" smtClean="0"/>
              <a:pPr/>
              <a:t>6</a:t>
            </a:fld>
            <a:endParaRPr lang="en-US" dirty="0"/>
          </a:p>
        </p:txBody>
      </p:sp>
      <p:pic>
        <p:nvPicPr>
          <p:cNvPr id="5" name="Picture 4">
            <a:extLst>
              <a:ext uri="{FF2B5EF4-FFF2-40B4-BE49-F238E27FC236}">
                <a16:creationId xmlns:a16="http://schemas.microsoft.com/office/drawing/2014/main" id="{E6CAD46F-F15A-476D-9D62-F45E594DC852}"/>
              </a:ext>
            </a:extLst>
          </p:cNvPr>
          <p:cNvPicPr>
            <a:picLocks noChangeAspect="1"/>
          </p:cNvPicPr>
          <p:nvPr/>
        </p:nvPicPr>
        <p:blipFill>
          <a:blip r:embed="rId2"/>
          <a:stretch>
            <a:fillRect/>
          </a:stretch>
        </p:blipFill>
        <p:spPr>
          <a:xfrm>
            <a:off x="174787" y="1912649"/>
            <a:ext cx="9206992" cy="4626263"/>
          </a:xfrm>
          <a:prstGeom prst="rect">
            <a:avLst/>
          </a:prstGeom>
        </p:spPr>
      </p:pic>
      <p:pic>
        <p:nvPicPr>
          <p:cNvPr id="2" name="Picture 1">
            <a:extLst>
              <a:ext uri="{FF2B5EF4-FFF2-40B4-BE49-F238E27FC236}">
                <a16:creationId xmlns:a16="http://schemas.microsoft.com/office/drawing/2014/main" id="{4E0EF037-919A-4438-A15D-509D4EAA2ABB}"/>
              </a:ext>
            </a:extLst>
          </p:cNvPr>
          <p:cNvPicPr>
            <a:picLocks noChangeAspect="1"/>
          </p:cNvPicPr>
          <p:nvPr/>
        </p:nvPicPr>
        <p:blipFill>
          <a:blip r:embed="rId3"/>
          <a:stretch>
            <a:fillRect/>
          </a:stretch>
        </p:blipFill>
        <p:spPr>
          <a:xfrm>
            <a:off x="8193024" y="115239"/>
            <a:ext cx="3824189" cy="3591636"/>
          </a:xfrm>
          <a:prstGeom prst="rect">
            <a:avLst/>
          </a:prstGeom>
        </p:spPr>
      </p:pic>
      <p:sp>
        <p:nvSpPr>
          <p:cNvPr id="7" name="TextBox 6">
            <a:extLst>
              <a:ext uri="{FF2B5EF4-FFF2-40B4-BE49-F238E27FC236}">
                <a16:creationId xmlns:a16="http://schemas.microsoft.com/office/drawing/2014/main" id="{2488D039-8105-426A-B3D2-C68DAC7F267C}"/>
              </a:ext>
            </a:extLst>
          </p:cNvPr>
          <p:cNvSpPr txBox="1"/>
          <p:nvPr/>
        </p:nvSpPr>
        <p:spPr>
          <a:xfrm>
            <a:off x="394447" y="389547"/>
            <a:ext cx="6096000" cy="923330"/>
          </a:xfrm>
          <a:prstGeom prst="rect">
            <a:avLst/>
          </a:prstGeom>
          <a:noFill/>
        </p:spPr>
        <p:txBody>
          <a:bodyPr wrap="square">
            <a:spAutoFit/>
          </a:bodyPr>
          <a:lstStyle/>
          <a:p>
            <a:r>
              <a:rPr kumimoji="0" lang="en-US" sz="5400" b="1" i="0" u="none" strike="noStrike" kern="1200" cap="none" spc="0" normalizeH="0" baseline="0" noProof="0" dirty="0">
                <a:ln>
                  <a:noFill/>
                </a:ln>
                <a:solidFill>
                  <a:srgbClr val="FFD905"/>
                </a:solidFill>
                <a:effectLst/>
                <a:uLnTx/>
                <a:uFillTx/>
                <a:latin typeface="Source Serif Pro"/>
                <a:ea typeface="+mj-ea"/>
                <a:cs typeface="+mj-cs"/>
              </a:rPr>
              <a:t>Animate Yourself</a:t>
            </a:r>
            <a:endParaRPr lang="en-US" sz="5400" dirty="0"/>
          </a:p>
        </p:txBody>
      </p:sp>
    </p:spTree>
    <p:extLst>
      <p:ext uri="{BB962C8B-B14F-4D97-AF65-F5344CB8AC3E}">
        <p14:creationId xmlns:p14="http://schemas.microsoft.com/office/powerpoint/2010/main" val="1092171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F0F98970-CC5B-4B32-9383-9AB4DDBD437C}"/>
              </a:ext>
            </a:extLst>
          </p:cNvPr>
          <p:cNvSpPr>
            <a:spLocks noGrp="1"/>
          </p:cNvSpPr>
          <p:nvPr>
            <p:ph type="sldNum" sz="quarter" idx="12"/>
          </p:nvPr>
        </p:nvSpPr>
        <p:spPr/>
        <p:txBody>
          <a:bodyPr/>
          <a:lstStyle/>
          <a:p>
            <a:fld id="{29D81C1D-71AE-404E-8BFC-9F552A8A6EE1}" type="slidenum">
              <a:rPr lang="en-US" smtClean="0"/>
              <a:pPr/>
              <a:t>7</a:t>
            </a:fld>
            <a:endParaRPr lang="en-US" dirty="0"/>
          </a:p>
        </p:txBody>
      </p:sp>
      <p:sp>
        <p:nvSpPr>
          <p:cNvPr id="9" name="Title 1">
            <a:extLst>
              <a:ext uri="{FF2B5EF4-FFF2-40B4-BE49-F238E27FC236}">
                <a16:creationId xmlns:a16="http://schemas.microsoft.com/office/drawing/2014/main" id="{3D04F97E-CA0A-440D-9411-05CD5B2F7890}"/>
              </a:ext>
            </a:extLst>
          </p:cNvPr>
          <p:cNvSpPr txBox="1">
            <a:spLocks/>
          </p:cNvSpPr>
          <p:nvPr/>
        </p:nvSpPr>
        <p:spPr>
          <a:xfrm>
            <a:off x="0" y="23341"/>
            <a:ext cx="11727975" cy="1019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u="none" dirty="0">
                <a:solidFill>
                  <a:srgbClr val="FFD905"/>
                </a:solidFill>
                <a:latin typeface="Source Serif Pro"/>
              </a:rPr>
              <a:t>Pad</a:t>
            </a:r>
            <a:r>
              <a:rPr lang="en-US" b="1" dirty="0">
                <a:solidFill>
                  <a:srgbClr val="FFD905"/>
                </a:solidFill>
                <a:latin typeface="Source Serif Pro"/>
              </a:rPr>
              <a:t>let.com for Student Introductions</a:t>
            </a:r>
            <a:endParaRPr kumimoji="0" lang="en-US" b="1" i="0" u="none" strike="noStrike" kern="1200" cap="none" spc="0" normalizeH="0" baseline="0" noProof="0" dirty="0">
              <a:ln>
                <a:noFill/>
              </a:ln>
              <a:solidFill>
                <a:srgbClr val="FFD905"/>
              </a:solidFill>
              <a:effectLst/>
              <a:uLnTx/>
              <a:uFillTx/>
              <a:latin typeface="Source Serif Pro"/>
              <a:ea typeface="+mj-ea"/>
              <a:cs typeface="+mj-cs"/>
            </a:endParaRPr>
          </a:p>
        </p:txBody>
      </p:sp>
      <p:pic>
        <p:nvPicPr>
          <p:cNvPr id="3" name="Picture 2">
            <a:extLst>
              <a:ext uri="{FF2B5EF4-FFF2-40B4-BE49-F238E27FC236}">
                <a16:creationId xmlns:a16="http://schemas.microsoft.com/office/drawing/2014/main" id="{3AA3A2F8-449C-4BC0-B36A-346226AD18B9}"/>
              </a:ext>
            </a:extLst>
          </p:cNvPr>
          <p:cNvPicPr>
            <a:picLocks noChangeAspect="1"/>
          </p:cNvPicPr>
          <p:nvPr/>
        </p:nvPicPr>
        <p:blipFill>
          <a:blip r:embed="rId2"/>
          <a:stretch>
            <a:fillRect/>
          </a:stretch>
        </p:blipFill>
        <p:spPr>
          <a:xfrm>
            <a:off x="633798" y="702879"/>
            <a:ext cx="10718830" cy="6037594"/>
          </a:xfrm>
          <a:prstGeom prst="rect">
            <a:avLst/>
          </a:prstGeom>
        </p:spPr>
      </p:pic>
    </p:spTree>
    <p:extLst>
      <p:ext uri="{BB962C8B-B14F-4D97-AF65-F5344CB8AC3E}">
        <p14:creationId xmlns:p14="http://schemas.microsoft.com/office/powerpoint/2010/main" val="1353838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F0F98970-CC5B-4B32-9383-9AB4DDBD437C}"/>
              </a:ext>
            </a:extLst>
          </p:cNvPr>
          <p:cNvSpPr>
            <a:spLocks noGrp="1"/>
          </p:cNvSpPr>
          <p:nvPr>
            <p:ph type="sldNum" sz="quarter" idx="12"/>
          </p:nvPr>
        </p:nvSpPr>
        <p:spPr/>
        <p:txBody>
          <a:bodyPr/>
          <a:lstStyle/>
          <a:p>
            <a:fld id="{29D81C1D-71AE-404E-8BFC-9F552A8A6EE1}" type="slidenum">
              <a:rPr lang="en-US" smtClean="0"/>
              <a:pPr/>
              <a:t>8</a:t>
            </a:fld>
            <a:endParaRPr lang="en-US" dirty="0"/>
          </a:p>
        </p:txBody>
      </p:sp>
      <p:pic>
        <p:nvPicPr>
          <p:cNvPr id="2052" name="Picture 4">
            <a:extLst>
              <a:ext uri="{FF2B5EF4-FFF2-40B4-BE49-F238E27FC236}">
                <a16:creationId xmlns:a16="http://schemas.microsoft.com/office/drawing/2014/main" id="{46B6347A-0EE0-4AF6-9184-A0E63DC7D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35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129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896D3"/>
        </a:solidFill>
        <a:effectLst/>
      </p:bgPr>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F0F98970-CC5B-4B32-9383-9AB4DDBD437C}"/>
              </a:ext>
            </a:extLst>
          </p:cNvPr>
          <p:cNvSpPr>
            <a:spLocks noGrp="1"/>
          </p:cNvSpPr>
          <p:nvPr>
            <p:ph type="sldNum" sz="quarter" idx="12"/>
          </p:nvPr>
        </p:nvSpPr>
        <p:spPr/>
        <p:txBody>
          <a:bodyPr/>
          <a:lstStyle/>
          <a:p>
            <a:fld id="{29D81C1D-71AE-404E-8BFC-9F552A8A6EE1}" type="slidenum">
              <a:rPr lang="en-US" smtClean="0"/>
              <a:pPr/>
              <a:t>9</a:t>
            </a:fld>
            <a:endParaRPr lang="en-US" dirty="0"/>
          </a:p>
        </p:txBody>
      </p:sp>
      <p:sp>
        <p:nvSpPr>
          <p:cNvPr id="9" name="Title 1">
            <a:extLst>
              <a:ext uri="{FF2B5EF4-FFF2-40B4-BE49-F238E27FC236}">
                <a16:creationId xmlns:a16="http://schemas.microsoft.com/office/drawing/2014/main" id="{3D04F97E-CA0A-440D-9411-05CD5B2F7890}"/>
              </a:ext>
            </a:extLst>
          </p:cNvPr>
          <p:cNvSpPr txBox="1">
            <a:spLocks/>
          </p:cNvSpPr>
          <p:nvPr/>
        </p:nvSpPr>
        <p:spPr>
          <a:xfrm>
            <a:off x="0" y="23341"/>
            <a:ext cx="11727975" cy="1019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u="none" dirty="0">
                <a:solidFill>
                  <a:srgbClr val="FFD905"/>
                </a:solidFill>
                <a:latin typeface="Source Serif Pro"/>
              </a:rPr>
              <a:t>Study Groups </a:t>
            </a:r>
            <a:r>
              <a:rPr lang="en-US" b="1" dirty="0">
                <a:solidFill>
                  <a:srgbClr val="FFD905"/>
                </a:solidFill>
                <a:latin typeface="Source Serif Pro"/>
              </a:rPr>
              <a:t>for Student Interactions</a:t>
            </a:r>
            <a:endParaRPr kumimoji="0" lang="en-US" b="1" i="0" u="none" strike="noStrike" kern="1200" cap="none" spc="0" normalizeH="0" baseline="0" noProof="0" dirty="0">
              <a:ln>
                <a:noFill/>
              </a:ln>
              <a:solidFill>
                <a:srgbClr val="FFD905"/>
              </a:solidFill>
              <a:effectLst/>
              <a:uLnTx/>
              <a:uFillTx/>
              <a:latin typeface="Source Serif Pro"/>
              <a:ea typeface="+mj-ea"/>
              <a:cs typeface="+mj-cs"/>
            </a:endParaRPr>
          </a:p>
        </p:txBody>
      </p:sp>
      <p:sp>
        <p:nvSpPr>
          <p:cNvPr id="6" name="TextBox 5">
            <a:extLst>
              <a:ext uri="{FF2B5EF4-FFF2-40B4-BE49-F238E27FC236}">
                <a16:creationId xmlns:a16="http://schemas.microsoft.com/office/drawing/2014/main" id="{D14A5347-6BA6-44A6-BF0C-C7DAB12A2A10}"/>
              </a:ext>
            </a:extLst>
          </p:cNvPr>
          <p:cNvSpPr txBox="1"/>
          <p:nvPr/>
        </p:nvSpPr>
        <p:spPr>
          <a:xfrm>
            <a:off x="246311" y="684977"/>
            <a:ext cx="11107489" cy="1323439"/>
          </a:xfrm>
          <a:prstGeom prst="rect">
            <a:avLst/>
          </a:prstGeom>
          <a:noFill/>
        </p:spPr>
        <p:txBody>
          <a:bodyPr wrap="square">
            <a:spAutoFit/>
          </a:bodyPr>
          <a:lstStyle/>
          <a:p>
            <a:pPr marL="346075" lvl="1" indent="-346075">
              <a:buFont typeface="Arial" panose="020B0604020202020204" pitchFamily="34" charset="0"/>
              <a:buChar char="•"/>
            </a:pPr>
            <a:r>
              <a:rPr lang="en-US" sz="4000" dirty="0">
                <a:solidFill>
                  <a:schemeClr val="bg1"/>
                </a:solidFill>
                <a:latin typeface="Calibri" panose="020F0502020204030204" pitchFamily="34" charset="0"/>
                <a:cs typeface="Calibri" panose="020F0502020204030204" pitchFamily="34" charset="0"/>
              </a:rPr>
              <a:t>Organic Learning Community (</a:t>
            </a:r>
            <a:r>
              <a:rPr lang="en-US" sz="4000"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OLC</a:t>
            </a:r>
            <a:r>
              <a:rPr lang="en-US" sz="4000" dirty="0">
                <a:solidFill>
                  <a:schemeClr val="bg1"/>
                </a:solidFill>
                <a:latin typeface="Calibri" panose="020F0502020204030204" pitchFamily="34" charset="0"/>
                <a:cs typeface="Calibri" panose="020F0502020204030204" pitchFamily="34" charset="0"/>
              </a:rPr>
              <a:t>)</a:t>
            </a:r>
          </a:p>
          <a:p>
            <a:pPr marL="346075" lvl="1" indent="-346075">
              <a:buFont typeface="Arial" panose="020B0604020202020204" pitchFamily="34" charset="0"/>
              <a:buChar char="•"/>
            </a:pPr>
            <a:r>
              <a:rPr lang="en-US" sz="4000" dirty="0">
                <a:solidFill>
                  <a:schemeClr val="bg1"/>
                </a:solidFill>
                <a:latin typeface="Calibri" panose="020F0502020204030204" pitchFamily="34" charset="0"/>
                <a:cs typeface="Calibri" panose="020F0502020204030204" pitchFamily="34" charset="0"/>
              </a:rPr>
              <a:t>Offer credit for weekly report w/selfie pic</a:t>
            </a:r>
          </a:p>
        </p:txBody>
      </p:sp>
      <p:pic>
        <p:nvPicPr>
          <p:cNvPr id="5" name="Picture 4">
            <a:extLst>
              <a:ext uri="{FF2B5EF4-FFF2-40B4-BE49-F238E27FC236}">
                <a16:creationId xmlns:a16="http://schemas.microsoft.com/office/drawing/2014/main" id="{F693AD79-7735-4B56-8548-E4919CBD8FBA}"/>
              </a:ext>
            </a:extLst>
          </p:cNvPr>
          <p:cNvPicPr>
            <a:picLocks noChangeAspect="1"/>
          </p:cNvPicPr>
          <p:nvPr/>
        </p:nvPicPr>
        <p:blipFill>
          <a:blip r:embed="rId3"/>
          <a:stretch>
            <a:fillRect/>
          </a:stretch>
        </p:blipFill>
        <p:spPr>
          <a:xfrm>
            <a:off x="246311" y="2139868"/>
            <a:ext cx="7394479" cy="3634958"/>
          </a:xfrm>
          <a:prstGeom prst="rect">
            <a:avLst/>
          </a:prstGeom>
        </p:spPr>
      </p:pic>
      <p:pic>
        <p:nvPicPr>
          <p:cNvPr id="10" name="Picture 9">
            <a:extLst>
              <a:ext uri="{FF2B5EF4-FFF2-40B4-BE49-F238E27FC236}">
                <a16:creationId xmlns:a16="http://schemas.microsoft.com/office/drawing/2014/main" id="{7AAA3D02-48CF-4976-9696-B098EB61C141}"/>
              </a:ext>
            </a:extLst>
          </p:cNvPr>
          <p:cNvPicPr>
            <a:picLocks noChangeAspect="1"/>
          </p:cNvPicPr>
          <p:nvPr/>
        </p:nvPicPr>
        <p:blipFill>
          <a:blip r:embed="rId4"/>
          <a:stretch>
            <a:fillRect/>
          </a:stretch>
        </p:blipFill>
        <p:spPr>
          <a:xfrm>
            <a:off x="5425612" y="3247191"/>
            <a:ext cx="6520078" cy="3483038"/>
          </a:xfrm>
          <a:prstGeom prst="rect">
            <a:avLst/>
          </a:prstGeom>
        </p:spPr>
      </p:pic>
    </p:spTree>
    <p:extLst>
      <p:ext uri="{BB962C8B-B14F-4D97-AF65-F5344CB8AC3E}">
        <p14:creationId xmlns:p14="http://schemas.microsoft.com/office/powerpoint/2010/main" val="1217806417"/>
      </p:ext>
    </p:extLst>
  </p:cSld>
  <p:clrMapOvr>
    <a:masterClrMapping/>
  </p:clrMapOvr>
</p:sld>
</file>

<file path=ppt/theme/theme1.xml><?xml version="1.0" encoding="utf-8"?>
<a:theme xmlns:a="http://schemas.openxmlformats.org/drawingml/2006/main" name="Wiley-corporate-6192017-teal-Mac">
  <a:themeElements>
    <a:clrScheme name="Custom 1">
      <a:dk1>
        <a:srgbClr val="000000"/>
      </a:dk1>
      <a:lt1>
        <a:srgbClr val="FFFFFF"/>
      </a:lt1>
      <a:dk2>
        <a:srgbClr val="414146"/>
      </a:dk2>
      <a:lt2>
        <a:srgbClr val="D8D9DA"/>
      </a:lt2>
      <a:accent1>
        <a:srgbClr val="009CA8"/>
      </a:accent1>
      <a:accent2>
        <a:srgbClr val="009CA9"/>
      </a:accent2>
      <a:accent3>
        <a:srgbClr val="66F2FE"/>
      </a:accent3>
      <a:accent4>
        <a:srgbClr val="FFD905"/>
      </a:accent4>
      <a:accent5>
        <a:srgbClr val="055174"/>
      </a:accent5>
      <a:accent6>
        <a:srgbClr val="009CA9"/>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ley-corporate-6192017-teal-Mac" id="{904BAB11-473C-F646-913E-76624756D0A0}" vid="{FF56C473-C6E5-D04C-9EA4-274E5790FEDC}"/>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E370F0EE8BAD8439AC9D5C556EFD1C1" ma:contentTypeVersion="2" ma:contentTypeDescription="Create a new document." ma:contentTypeScope="" ma:versionID="aeea31a35bf1de3c3d5902f099a05f60">
  <xsd:schema xmlns:xsd="http://www.w3.org/2001/XMLSchema" xmlns:xs="http://www.w3.org/2001/XMLSchema" xmlns:p="http://schemas.microsoft.com/office/2006/metadata/properties" xmlns:ns1="http://schemas.microsoft.com/sharepoint/v3" xmlns:ns2="30355ef0-b855-4ebb-a92a-a6c79f7573fd" targetNamespace="http://schemas.microsoft.com/office/2006/metadata/properties" ma:root="true" ma:fieldsID="93666a9fa8e6f26f07a97bcd12991a47" ns1:_="" ns2:_="">
    <xsd:import namespace="http://schemas.microsoft.com/sharepoint/v3"/>
    <xsd:import namespace="30355ef0-b855-4ebb-a92a-a6c79f7573fd"/>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0355ef0-b855-4ebb-a92a-a6c79f7573f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BF3123-5696-4F50-8743-D5A32FC8CE4A}"/>
</file>

<file path=customXml/itemProps2.xml><?xml version="1.0" encoding="utf-8"?>
<ds:datastoreItem xmlns:ds="http://schemas.openxmlformats.org/officeDocument/2006/customXml" ds:itemID="{2327106A-F93F-41DC-8B72-8E2BABFF951B}"/>
</file>

<file path=customXml/itemProps3.xml><?xml version="1.0" encoding="utf-8"?>
<ds:datastoreItem xmlns:ds="http://schemas.openxmlformats.org/officeDocument/2006/customXml" ds:itemID="{EF3BBC75-2C4D-4956-AEE4-806ACE4B6A7B}"/>
</file>

<file path=customXml/itemProps4.xml><?xml version="1.0" encoding="utf-8"?>
<ds:datastoreItem xmlns:ds="http://schemas.openxmlformats.org/officeDocument/2006/customXml" ds:itemID="{AC75DF3A-C9E1-4FA3-A4F6-0E00D0A38E38}"/>
</file>

<file path=docProps/app.xml><?xml version="1.0" encoding="utf-8"?>
<Properties xmlns="http://schemas.openxmlformats.org/officeDocument/2006/extended-properties" xmlns:vt="http://schemas.openxmlformats.org/officeDocument/2006/docPropsVTypes">
  <Template/>
  <TotalTime>2101</TotalTime>
  <Words>1942</Words>
  <Application>Microsoft Macintosh PowerPoint</Application>
  <PresentationFormat>Widescreen</PresentationFormat>
  <Paragraphs>195</Paragraphs>
  <Slides>35</Slides>
  <Notes>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Open Sans Light</vt:lpstr>
      <vt:lpstr>Franklin Gothic Book</vt:lpstr>
      <vt:lpstr>Open Sans Semibold</vt:lpstr>
      <vt:lpstr>Calibri Light</vt:lpstr>
      <vt:lpstr>Calibri</vt:lpstr>
      <vt:lpstr>Open Sans</vt:lpstr>
      <vt:lpstr>Times New Roman</vt:lpstr>
      <vt:lpstr>Open Sans Semibold</vt:lpstr>
      <vt:lpstr>Arial</vt:lpstr>
      <vt:lpstr>Source Serif Pro Semibold</vt:lpstr>
      <vt:lpstr>Source Serif Pro</vt:lpstr>
      <vt:lpstr>Wiley-corporate-6192017-teal-Mac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Petriello, Amy</dc:creator>
  <cp:lastModifiedBy>Microsoft Office User</cp:lastModifiedBy>
  <cp:revision>242</cp:revision>
  <dcterms:created xsi:type="dcterms:W3CDTF">2020-07-28T13:24:49Z</dcterms:created>
  <dcterms:modified xsi:type="dcterms:W3CDTF">2020-11-12T17:14:07Z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0x0101009E370F0EE8BAD8439AC9D5C556EFD1C1</vt:lpwstr>
  </property>
  <property fmtid="{D5CDD505-2E9C-101B-9397-08002B2CF9AE}" pid="3" name="JWDocumentType">
    <vt:lpwstr>106;#Template|a7c73753-fc68-457d-a20f-9c00ba9dbbe1</vt:lpwstr>
  </property>
  <property fmtid="{D5CDD505-2E9C-101B-9397-08002B2CF9AE}" pid="4" name="JWWileyDepartment">
    <vt:lpwstr>232;#Communications ＆ Branding|4a5b8735-6c6d-427b-a112-20c6a1fbe866</vt:lpwstr>
  </property>
  <property fmtid="{D5CDD505-2E9C-101B-9397-08002B2CF9AE}" pid="5" name="JWCountry">
    <vt:lpwstr/>
  </property>
  <property fmtid="{D5CDD505-2E9C-101B-9397-08002B2CF9AE}" pid="6" name="JWOfficeLocation">
    <vt:lpwstr/>
  </property>
  <property fmtid="{D5CDD505-2E9C-101B-9397-08002B2CF9AE}" pid="7" name="JWTopic">
    <vt:lpwstr/>
  </property>
  <property fmtid="{D5CDD505-2E9C-101B-9397-08002B2CF9AE}" pid="8" name="JWInitiative">
    <vt:lpwstr/>
  </property>
</Properties>
</file>